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1467A-FD9A-1D46-83AC-16ABC0F8D587}" v="326" dt="2024-02-22T17:53:38.113"/>
    <p1510:client id="{B78F2E67-120C-DC47-A91D-83419B62FD73}" v="1099" dt="2024-02-22T18:07:25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98" d="100"/>
          <a:sy n="98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Marshall" userId="cecc3a1b-6ad5-4d88-a5ee-6b1701f7eb54" providerId="ADAL" clId="{B78F2E67-120C-DC47-A91D-83419B62FD73}"/>
    <pc:docChg chg="custSel modSld">
      <pc:chgData name="Emma Marshall" userId="cecc3a1b-6ad5-4d88-a5ee-6b1701f7eb54" providerId="ADAL" clId="{B78F2E67-120C-DC47-A91D-83419B62FD73}" dt="2024-02-22T18:07:25.579" v="1098" actId="20577"/>
      <pc:docMkLst>
        <pc:docMk/>
      </pc:docMkLst>
      <pc:sldChg chg="addSp delSp modSp mod">
        <pc:chgData name="Emma Marshall" userId="cecc3a1b-6ad5-4d88-a5ee-6b1701f7eb54" providerId="ADAL" clId="{B78F2E67-120C-DC47-A91D-83419B62FD73}" dt="2024-02-22T18:07:25.579" v="1098" actId="20577"/>
        <pc:sldMkLst>
          <pc:docMk/>
          <pc:sldMk cId="1495449015" sldId="256"/>
        </pc:sldMkLst>
        <pc:spChg chg="mod">
          <ac:chgData name="Emma Marshall" userId="cecc3a1b-6ad5-4d88-a5ee-6b1701f7eb54" providerId="ADAL" clId="{B78F2E67-120C-DC47-A91D-83419B62FD73}" dt="2024-02-22T18:02:40.980" v="866" actId="20577"/>
          <ac:spMkLst>
            <pc:docMk/>
            <pc:sldMk cId="1495449015" sldId="256"/>
            <ac:spMk id="2" creationId="{8BC4D0C0-99D4-7823-2346-724F95521229}"/>
          </ac:spMkLst>
        </pc:spChg>
        <pc:spChg chg="mod">
          <ac:chgData name="Emma Marshall" userId="cecc3a1b-6ad5-4d88-a5ee-6b1701f7eb54" providerId="ADAL" clId="{B78F2E67-120C-DC47-A91D-83419B62FD73}" dt="2024-02-22T17:52:15.023" v="580" actId="313"/>
          <ac:spMkLst>
            <pc:docMk/>
            <pc:sldMk cId="1495449015" sldId="256"/>
            <ac:spMk id="5" creationId="{11798DBA-EFC5-8FB8-2CC7-DBE3FCFD9B2D}"/>
          </ac:spMkLst>
        </pc:spChg>
        <pc:spChg chg="mod">
          <ac:chgData name="Emma Marshall" userId="cecc3a1b-6ad5-4d88-a5ee-6b1701f7eb54" providerId="ADAL" clId="{B78F2E67-120C-DC47-A91D-83419B62FD73}" dt="2024-02-22T17:54:05.636" v="827" actId="20577"/>
          <ac:spMkLst>
            <pc:docMk/>
            <pc:sldMk cId="1495449015" sldId="256"/>
            <ac:spMk id="6" creationId="{8AC5104E-7D81-9DD7-CF4D-A5F590A04887}"/>
          </ac:spMkLst>
        </pc:spChg>
        <pc:spChg chg="mod">
          <ac:chgData name="Emma Marshall" userId="cecc3a1b-6ad5-4d88-a5ee-6b1701f7eb54" providerId="ADAL" clId="{B78F2E67-120C-DC47-A91D-83419B62FD73}" dt="2024-02-22T17:51:55.694" v="578" actId="20577"/>
          <ac:spMkLst>
            <pc:docMk/>
            <pc:sldMk cId="1495449015" sldId="256"/>
            <ac:spMk id="13" creationId="{00000000-0000-0000-0000-000000000000}"/>
          </ac:spMkLst>
        </pc:spChg>
        <pc:spChg chg="mod">
          <ac:chgData name="Emma Marshall" userId="cecc3a1b-6ad5-4d88-a5ee-6b1701f7eb54" providerId="ADAL" clId="{B78F2E67-120C-DC47-A91D-83419B62FD73}" dt="2024-02-22T18:05:26.087" v="952" actId="1076"/>
          <ac:spMkLst>
            <pc:docMk/>
            <pc:sldMk cId="1495449015" sldId="256"/>
            <ac:spMk id="14" creationId="{00000000-0000-0000-0000-000000000000}"/>
          </ac:spMkLst>
        </pc:spChg>
        <pc:spChg chg="mod">
          <ac:chgData name="Emma Marshall" userId="cecc3a1b-6ad5-4d88-a5ee-6b1701f7eb54" providerId="ADAL" clId="{B78F2E67-120C-DC47-A91D-83419B62FD73}" dt="2024-02-22T18:05:47.193" v="960" actId="20577"/>
          <ac:spMkLst>
            <pc:docMk/>
            <pc:sldMk cId="1495449015" sldId="256"/>
            <ac:spMk id="20" creationId="{A467E281-1E4E-F90D-8589-840DFFD8AA9C}"/>
          </ac:spMkLst>
        </pc:spChg>
        <pc:spChg chg="mod">
          <ac:chgData name="Emma Marshall" userId="cecc3a1b-6ad5-4d88-a5ee-6b1701f7eb54" providerId="ADAL" clId="{B78F2E67-120C-DC47-A91D-83419B62FD73}" dt="2024-02-22T18:07:25.579" v="1098" actId="20577"/>
          <ac:spMkLst>
            <pc:docMk/>
            <pc:sldMk cId="1495449015" sldId="256"/>
            <ac:spMk id="21" creationId="{DC1E7CBA-6F9F-16CA-238F-031FFFC0EC69}"/>
          </ac:spMkLst>
        </pc:spChg>
        <pc:spChg chg="mod">
          <ac:chgData name="Emma Marshall" userId="cecc3a1b-6ad5-4d88-a5ee-6b1701f7eb54" providerId="ADAL" clId="{B78F2E67-120C-DC47-A91D-83419B62FD73}" dt="2024-02-22T18:05:29.404" v="953" actId="1076"/>
          <ac:spMkLst>
            <pc:docMk/>
            <pc:sldMk cId="1495449015" sldId="256"/>
            <ac:spMk id="26" creationId="{3004389F-F7C6-AD75-497C-4A0071FE56EE}"/>
          </ac:spMkLst>
        </pc:spChg>
        <pc:picChg chg="add mod">
          <ac:chgData name="Emma Marshall" userId="cecc3a1b-6ad5-4d88-a5ee-6b1701f7eb54" providerId="ADAL" clId="{B78F2E67-120C-DC47-A91D-83419B62FD73}" dt="2024-02-22T18:04:15.439" v="872" actId="1076"/>
          <ac:picMkLst>
            <pc:docMk/>
            <pc:sldMk cId="1495449015" sldId="256"/>
            <ac:picMk id="7" creationId="{E31D002C-BF03-05F3-B317-83E946D606C7}"/>
          </ac:picMkLst>
        </pc:picChg>
        <pc:picChg chg="del">
          <ac:chgData name="Emma Marshall" userId="cecc3a1b-6ad5-4d88-a5ee-6b1701f7eb54" providerId="ADAL" clId="{B78F2E67-120C-DC47-A91D-83419B62FD73}" dt="2024-02-22T18:02:48.303" v="867" actId="478"/>
          <ac:picMkLst>
            <pc:docMk/>
            <pc:sldMk cId="1495449015" sldId="256"/>
            <ac:picMk id="1026" creationId="{F1277BAD-B4BE-B259-0F8E-E6435B5508D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5C8E-E508-A747-8C92-0A548C236C39}" type="datetimeFigureOut">
              <a:rPr lang="en-US" smtClean="0"/>
              <a:t>2/22/24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CD57-63C7-3E48-B69E-F1F0EB92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CD57-63C7-3E48-B69E-F1F0EB92E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12-30AC-4AA7-BAE6-890BFB22865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rosemaths.com/parent-resour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bransty.cumbria.sch.uk/wp-content/uploads/2019/01/KS2-Reading-Vipers-question-examples.pdf" TargetMode="External"/><Relationship Id="rId4" Type="http://schemas.openxmlformats.org/officeDocument/2006/relationships/hyperlink" Target="https://ttrocksta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9637" y="6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Lucida Blackletter"/>
              <a:cs typeface="Lucida Blacklet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399" y="628751"/>
            <a:ext cx="2941734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English 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Our writing this term will be a mystery story based on an ancient Egyptian tale. Our focus will be language for dramatic effect and speech. In the second part of term 4 we will write an informative text about how to look after your teeth!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795" y="2137086"/>
            <a:ext cx="259634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err="1">
                <a:latin typeface="Century Gothic" panose="020B0502020202020204" pitchFamily="34" charset="0"/>
              </a:rPr>
              <a:t>Maths</a:t>
            </a:r>
            <a:endParaRPr lang="en-US" sz="1200">
              <a:latin typeface="Century Gothic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We start the term by recapping our multiplication and division skills before moving onto decimals and fractions.</a:t>
            </a:r>
            <a:endParaRPr lang="en-US" sz="1400">
              <a:latin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3606" y="666882"/>
            <a:ext cx="3082059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Learn Together</a:t>
            </a: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As we move into the new year, we are thinking about Human Rights, Justice and Equality. We will look at key world figures in history that have made a big difference to how we live our lives today.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22389"/>
            <a:ext cx="914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>
                <a:latin typeface="Century Gothic"/>
              </a:rPr>
              <a:t>This term in Year 4 our topic will be ‘Curious Egyptians’.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3607" y="2000656"/>
            <a:ext cx="308205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Art and D.T.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entury Gothic" panose="020B0502020202020204" pitchFamily="34" charset="0"/>
              </a:rPr>
              <a:t>Our DT this term will investigate pneumatics. We will recap our work with levers from previous years and make a moving artefact using a pneumatic system.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04389F-F7C6-AD75-497C-4A0071FE56EE}"/>
              </a:ext>
            </a:extLst>
          </p:cNvPr>
          <p:cNvSpPr txBox="1"/>
          <p:nvPr/>
        </p:nvSpPr>
        <p:spPr>
          <a:xfrm>
            <a:off x="322407" y="3145904"/>
            <a:ext cx="265473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Science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We will recap </a:t>
            </a:r>
            <a:r>
              <a:rPr lang="en-US" sz="1200">
                <a:latin typeface="Century Gothic" panose="020B0502020202020204" pitchFamily="34" charset="0"/>
              </a:rPr>
              <a:t>our knowledge on </a:t>
            </a:r>
            <a:r>
              <a:rPr lang="en-US" sz="1200" dirty="0">
                <a:latin typeface="Century Gothic" panose="020B0502020202020204" pitchFamily="34" charset="0"/>
              </a:rPr>
              <a:t>a</a:t>
            </a:r>
            <a:r>
              <a:rPr lang="en-US" sz="1200">
                <a:latin typeface="Century Gothic" panose="020B0502020202020204" pitchFamily="34" charset="0"/>
              </a:rPr>
              <a:t>nimals</a:t>
            </a:r>
            <a:r>
              <a:rPr lang="en-US" sz="1200" dirty="0">
                <a:latin typeface="Century Gothic" panose="020B0502020202020204" pitchFamily="34" charset="0"/>
              </a:rPr>
              <a:t>, including humans with a focus on teeth and the digestive system.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37A7DF-D30D-DA39-A3CD-1A43728A0C19}"/>
              </a:ext>
            </a:extLst>
          </p:cNvPr>
          <p:cNvSpPr txBox="1"/>
          <p:nvPr/>
        </p:nvSpPr>
        <p:spPr>
          <a:xfrm>
            <a:off x="6215665" y="4783898"/>
            <a:ext cx="26547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Useful links and resources</a:t>
            </a:r>
          </a:p>
          <a:p>
            <a:r>
              <a:rPr lang="en-US" sz="1000" b="1" u="sng" err="1">
                <a:latin typeface="Century Gothic" panose="020B0502020202020204" pitchFamily="34" charset="0"/>
              </a:rPr>
              <a:t>Maths</a:t>
            </a:r>
            <a:endParaRPr lang="en-US" sz="1000" b="1" u="sng">
              <a:latin typeface="Century Gothic" panose="020B0502020202020204" pitchFamily="34" charset="0"/>
            </a:endParaRPr>
          </a:p>
          <a:p>
            <a:r>
              <a:rPr lang="en-US" sz="1000" u="sng">
                <a:latin typeface="Century Gothic" panose="020B0502020202020204" pitchFamily="34" charset="0"/>
                <a:hlinkClick r:id="rId3"/>
              </a:rPr>
              <a:t>https://whiterosemaths.com/parent-resources</a:t>
            </a:r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r>
              <a:rPr lang="en-GB" sz="1000" u="sng">
                <a:solidFill>
                  <a:srgbClr val="0000FF"/>
                </a:solidFill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  <a:hlinkClick r:id="rId4"/>
              </a:rPr>
              <a:t>Times Tables Rock Stars – Times Tables Rock Stars (ttrockstars.com)</a:t>
            </a:r>
            <a:r>
              <a:rPr lang="en-GB" sz="1000"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u="sng">
              <a:latin typeface="Century Gothic" panose="020B0502020202020204" pitchFamily="34" charset="0"/>
            </a:endParaRPr>
          </a:p>
          <a:p>
            <a:endParaRPr lang="en-US" sz="1000" u="sng">
              <a:latin typeface="Century Gothic" panose="020B0502020202020204" pitchFamily="34" charset="0"/>
            </a:endParaRPr>
          </a:p>
          <a:p>
            <a:r>
              <a:rPr lang="en-US" sz="1000" b="1" u="sng">
                <a:latin typeface="Century Gothic" panose="020B0502020202020204" pitchFamily="34" charset="0"/>
              </a:rPr>
              <a:t>Reading</a:t>
            </a:r>
          </a:p>
          <a:p>
            <a:r>
              <a:rPr lang="en-US" sz="1000" u="sng">
                <a:latin typeface="Century Gothic" panose="020B0502020202020204" pitchFamily="34" charset="0"/>
                <a:hlinkClick r:id="rId5"/>
              </a:rPr>
              <a:t>https://www.bransty.cumbria.sch.uk/wp-content/uploads/2019/01/KS2-Reading-Vipers-question-examples.pdf</a:t>
            </a:r>
            <a:r>
              <a:rPr lang="en-US" sz="120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23FCD1-5E43-4143-4739-76FFC7A71606}"/>
              </a:ext>
            </a:extLst>
          </p:cNvPr>
          <p:cNvSpPr txBox="1"/>
          <p:nvPr/>
        </p:nvSpPr>
        <p:spPr>
          <a:xfrm>
            <a:off x="3301627" y="5160855"/>
            <a:ext cx="2540747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Home Learning </a:t>
            </a:r>
          </a:p>
          <a:p>
            <a:pPr algn="ctr"/>
            <a:r>
              <a:rPr lang="en-US" sz="1200">
                <a:latin typeface="Century Gothic"/>
              </a:rPr>
              <a:t>In Year 4 we expect children to:</a:t>
            </a:r>
          </a:p>
          <a:p>
            <a:pPr marL="171450" indent="-171450">
              <a:buFontTx/>
              <a:buChar char="-"/>
            </a:pPr>
            <a:r>
              <a:rPr lang="en-US" sz="1200">
                <a:latin typeface="Century Gothic"/>
              </a:rPr>
              <a:t>Complete 5x reading (20mins) a week</a:t>
            </a:r>
          </a:p>
          <a:p>
            <a:pPr marL="171450" indent="-171450">
              <a:buFontTx/>
              <a:buChar char="-"/>
            </a:pPr>
            <a:r>
              <a:rPr lang="en-US" sz="1200">
                <a:latin typeface="Century Gothic"/>
              </a:rPr>
              <a:t>Times table </a:t>
            </a:r>
            <a:r>
              <a:rPr lang="en-US" sz="1200" err="1">
                <a:latin typeface="Century Gothic"/>
              </a:rPr>
              <a:t>practise</a:t>
            </a:r>
            <a:r>
              <a:rPr lang="en-US" sz="1200">
                <a:latin typeface="Century Gothic"/>
              </a:rPr>
              <a:t> (TT Rockstars)</a:t>
            </a:r>
          </a:p>
          <a:p>
            <a:pPr marL="171450" indent="-171450">
              <a:buFontTx/>
              <a:buChar char="-"/>
            </a:pPr>
            <a:r>
              <a:rPr lang="en-US" sz="1200">
                <a:latin typeface="Century Gothic"/>
              </a:rPr>
              <a:t>Spelling </a:t>
            </a:r>
            <a:r>
              <a:rPr lang="en-US" sz="1200" err="1">
                <a:latin typeface="Century Gothic"/>
              </a:rPr>
              <a:t>practise</a:t>
            </a:r>
            <a:r>
              <a:rPr lang="en-US" sz="1200">
                <a:latin typeface="Century Gothic"/>
              </a:rPr>
              <a:t> (Spelling Shed)</a:t>
            </a:r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7E281-1E4E-F90D-8589-840DFFD8AA9C}"/>
              </a:ext>
            </a:extLst>
          </p:cNvPr>
          <p:cNvSpPr txBox="1"/>
          <p:nvPr/>
        </p:nvSpPr>
        <p:spPr>
          <a:xfrm>
            <a:off x="302901" y="4177771"/>
            <a:ext cx="265473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PE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In PE, we look forward to football in outdoor P.E. </a:t>
            </a:r>
            <a:r>
              <a:rPr lang="en-US" sz="1200">
                <a:latin typeface="Century Gothic" panose="020B0502020202020204" pitchFamily="34" charset="0"/>
              </a:rPr>
              <a:t>For indoor PE we are focusing on health -related exercise </a:t>
            </a:r>
            <a:r>
              <a:rPr lang="en-US" sz="1200" err="1">
                <a:latin typeface="Century Gothic" panose="020B0502020202020204" pitchFamily="34" charset="0"/>
              </a:rPr>
              <a:t>e.g</a:t>
            </a:r>
            <a:r>
              <a:rPr lang="en-US" sz="1200">
                <a:latin typeface="Century Gothic" panose="020B0502020202020204" pitchFamily="34" charset="0"/>
              </a:rPr>
              <a:t> circuits. 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1E7CBA-6F9F-16CA-238F-031FFFC0EC69}"/>
              </a:ext>
            </a:extLst>
          </p:cNvPr>
          <p:cNvSpPr txBox="1"/>
          <p:nvPr/>
        </p:nvSpPr>
        <p:spPr>
          <a:xfrm>
            <a:off x="191872" y="5510337"/>
            <a:ext cx="294173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Key Information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Land Event – 13.3.24 9:00 a.m.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Trip – Sadly Bristol museum was fully booked so this term’s experiential learning is TBC.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4D0C0-99D4-7823-2346-724F95521229}"/>
              </a:ext>
            </a:extLst>
          </p:cNvPr>
          <p:cNvSpPr txBox="1"/>
          <p:nvPr/>
        </p:nvSpPr>
        <p:spPr>
          <a:xfrm>
            <a:off x="6042872" y="724835"/>
            <a:ext cx="265473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Computing</a:t>
            </a:r>
          </a:p>
          <a:p>
            <a:pPr algn="ctr"/>
            <a:r>
              <a:rPr lang="en-GB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We will be</a:t>
            </a:r>
            <a:r>
              <a:rPr lang="en-GB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creating a program in a text-based language.</a:t>
            </a: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798DBA-EFC5-8FB8-2CC7-DBE3FCFD9B2D}"/>
              </a:ext>
            </a:extLst>
          </p:cNvPr>
          <p:cNvSpPr txBox="1"/>
          <p:nvPr/>
        </p:nvSpPr>
        <p:spPr>
          <a:xfrm>
            <a:off x="2767914" y="4107089"/>
            <a:ext cx="364824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History</a:t>
            </a: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We will be learning about the Ancient Egyptians this term. We will be looking at who the ancient </a:t>
            </a:r>
            <a:r>
              <a:rPr lang="en-US" sz="1200" err="1">
                <a:latin typeface="Century Gothic" panose="020B0502020202020204" pitchFamily="34" charset="0"/>
              </a:rPr>
              <a:t>Egytian’s</a:t>
            </a:r>
            <a:r>
              <a:rPr lang="en-US" sz="1200">
                <a:latin typeface="Century Gothic" panose="020B0502020202020204" pitchFamily="34" charset="0"/>
              </a:rPr>
              <a:t> were and exploring the life, artefacts and hieroglyphics.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5104E-7D81-9DD7-CF4D-A5F590A04887}"/>
              </a:ext>
            </a:extLst>
          </p:cNvPr>
          <p:cNvSpPr txBox="1"/>
          <p:nvPr/>
        </p:nvSpPr>
        <p:spPr>
          <a:xfrm>
            <a:off x="3101133" y="3161877"/>
            <a:ext cx="2941739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>
                <a:latin typeface="Century Gothic" panose="020B0502020202020204" pitchFamily="34" charset="0"/>
              </a:rPr>
              <a:t>Spanish</a:t>
            </a: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Hola! In Spanish this term we shall be learning how to talk and write about our likes and dislikes and be learning our numbers to 20.  </a:t>
            </a:r>
          </a:p>
        </p:txBody>
      </p:sp>
      <p:pic>
        <p:nvPicPr>
          <p:cNvPr id="7" name="Picture 6" descr="A book cover of a book&#10;&#10;Description automatically generated">
            <a:extLst>
              <a:ext uri="{FF2B5EF4-FFF2-40B4-BE49-F238E27FC236}">
                <a16:creationId xmlns:a16="http://schemas.microsoft.com/office/drawing/2014/main" id="{E31D002C-BF03-05F3-B317-83E946D606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658" y="1544588"/>
            <a:ext cx="2158744" cy="285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4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96A2413A18045A14C2BAB29BAD0B3" ma:contentTypeVersion="18" ma:contentTypeDescription="Create a new document." ma:contentTypeScope="" ma:versionID="a2de8c6477c4980608a45e1e28a961f5">
  <xsd:schema xmlns:xsd="http://www.w3.org/2001/XMLSchema" xmlns:xs="http://www.w3.org/2001/XMLSchema" xmlns:p="http://schemas.microsoft.com/office/2006/metadata/properties" xmlns:ns2="71faf65b-2cb1-4352-bdd8-04a2d7ce277f" xmlns:ns3="4c0a2ed8-bdb3-4e48-bed8-196499155ea8" targetNamespace="http://schemas.microsoft.com/office/2006/metadata/properties" ma:root="true" ma:fieldsID="f4b42e5a9c61fb0c7a626361eb1839cf" ns2:_="" ns3:_="">
    <xsd:import namespace="71faf65b-2cb1-4352-bdd8-04a2d7ce277f"/>
    <xsd:import namespace="4c0a2ed8-bdb3-4e48-bed8-196499155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af65b-2cb1-4352-bdd8-04a2d7ce2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2ed8-bdb3-4e48-bed8-196499155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720cf8-858f-4c59-9bf2-410a1371d7cc}" ma:internalName="TaxCatchAll" ma:showField="CatchAllData" ma:web="4c0a2ed8-bdb3-4e48-bed8-196499155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0a2ed8-bdb3-4e48-bed8-196499155ea8" xsi:nil="true"/>
    <lcf76f155ced4ddcb4097134ff3c332f xmlns="71faf65b-2cb1-4352-bdd8-04a2d7ce27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890FAB-9C5E-49DC-9B6A-02B3788BE2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621C98-7DD0-471B-A524-0DC2C4FE4EF0}">
  <ds:schemaRefs>
    <ds:schemaRef ds:uri="4c0a2ed8-bdb3-4e48-bed8-196499155ea8"/>
    <ds:schemaRef ds:uri="71faf65b-2cb1-4352-bdd8-04a2d7ce27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516EC4-2809-464D-94C9-0B7F0A55EC5C}">
  <ds:schemaRefs>
    <ds:schemaRef ds:uri="4c0a2ed8-bdb3-4e48-bed8-196499155ea8"/>
    <ds:schemaRef ds:uri="71faf65b-2cb1-4352-bdd8-04a2d7ce277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391</Words>
  <Application>Microsoft Macintosh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Lucida Blackletter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Laurie Findlay</cp:lastModifiedBy>
  <cp:revision>2</cp:revision>
  <cp:lastPrinted>2022-11-04T09:27:03Z</cp:lastPrinted>
  <dcterms:created xsi:type="dcterms:W3CDTF">2018-05-24T12:15:25Z</dcterms:created>
  <dcterms:modified xsi:type="dcterms:W3CDTF">2024-02-22T18:11:47Z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0x01010054896A2413A18045A14C2BAB29BAD0B3</vt:lpwstr>
  </property>
  <property fmtid="{D5CDD505-2E9C-101B-9397-08002B2CF9AE}" pid="3" name="MediaServiceImageTags">
    <vt:lpwstr/>
  </property>
</Properties>
</file>