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39B710-2ACF-956A-5BD8-26597F202B3A}" v="468" dt="2026-01-03T21:17:29.987"/>
    <p1510:client id="{172F7961-A35A-AEA3-9C00-BA8E296AE558}" v="211" dt="2026-01-05T20:06:09.208"/>
    <p1510:client id="{24E564EE-DCEE-424C-9433-123673C817B0}" v="13" dt="2026-01-04T11:58:14.954"/>
    <p1510:client id="{3D8E4505-EAA8-6D29-5129-471E79464B54}" v="61" dt="2026-01-03T21:04:42.548"/>
    <p1510:client id="{CE54916E-14CA-FFE6-9F7E-4D5655B2AA9B}" v="16" dt="2026-01-05T15:39:49.3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a-Louise O'Neill" userId="847bb806-452f-4080-8bae-8f3ee5df6e03" providerId="ADAL" clId="{FDBA1BAD-6726-4DB5-BD5D-A3259371787E}"/>
    <pc:docChg chg="modSld">
      <pc:chgData name="Cara-Louise O'Neill" userId="847bb806-452f-4080-8bae-8f3ee5df6e03" providerId="ADAL" clId="{FDBA1BAD-6726-4DB5-BD5D-A3259371787E}" dt="2026-01-04T11:58:49.026" v="417" actId="115"/>
      <pc:docMkLst>
        <pc:docMk/>
      </pc:docMkLst>
      <pc:sldChg chg="addSp delSp modSp mod">
        <pc:chgData name="Cara-Louise O'Neill" userId="847bb806-452f-4080-8bae-8f3ee5df6e03" providerId="ADAL" clId="{FDBA1BAD-6726-4DB5-BD5D-A3259371787E}" dt="2026-01-04T11:58:49.026" v="417" actId="115"/>
        <pc:sldMkLst>
          <pc:docMk/>
          <pc:sldMk cId="109857222" sldId="256"/>
        </pc:sldMkLst>
        <pc:spChg chg="mod">
          <ac:chgData name="Cara-Louise O'Neill" userId="847bb806-452f-4080-8bae-8f3ee5df6e03" providerId="ADAL" clId="{FDBA1BAD-6726-4DB5-BD5D-A3259371787E}" dt="2026-01-04T11:58:19.927" v="413" actId="1076"/>
          <ac:spMkLst>
            <pc:docMk/>
            <pc:sldMk cId="109857222" sldId="256"/>
            <ac:spMk id="2" creationId="{E167C50F-8A44-D919-AAA3-62A4229A241C}"/>
          </ac:spMkLst>
        </pc:spChg>
        <pc:spChg chg="mod">
          <ac:chgData name="Cara-Louise O'Neill" userId="847bb806-452f-4080-8bae-8f3ee5df6e03" providerId="ADAL" clId="{FDBA1BAD-6726-4DB5-BD5D-A3259371787E}" dt="2026-01-04T11:51:05.462" v="77" actId="1076"/>
          <ac:spMkLst>
            <pc:docMk/>
            <pc:sldMk cId="109857222" sldId="256"/>
            <ac:spMk id="4" creationId="{927278EE-F0FE-FD2C-6663-775709835E80}"/>
          </ac:spMkLst>
        </pc:spChg>
        <pc:spChg chg="mod">
          <ac:chgData name="Cara-Louise O'Neill" userId="847bb806-452f-4080-8bae-8f3ee5df6e03" providerId="ADAL" clId="{FDBA1BAD-6726-4DB5-BD5D-A3259371787E}" dt="2026-01-04T11:51:09.778" v="78" actId="1076"/>
          <ac:spMkLst>
            <pc:docMk/>
            <pc:sldMk cId="109857222" sldId="256"/>
            <ac:spMk id="5" creationId="{37618CBE-8B9C-E1AE-7B9D-939FE4D1D5F4}"/>
          </ac:spMkLst>
        </pc:spChg>
        <pc:spChg chg="mod">
          <ac:chgData name="Cara-Louise O'Neill" userId="847bb806-452f-4080-8bae-8f3ee5df6e03" providerId="ADAL" clId="{FDBA1BAD-6726-4DB5-BD5D-A3259371787E}" dt="2026-01-04T11:51:11.842" v="79" actId="1076"/>
          <ac:spMkLst>
            <pc:docMk/>
            <pc:sldMk cId="109857222" sldId="256"/>
            <ac:spMk id="6" creationId="{6A6FFC9F-1F6B-1376-099E-E9F253AAB05E}"/>
          </ac:spMkLst>
        </pc:spChg>
        <pc:spChg chg="mod">
          <ac:chgData name="Cara-Louise O'Neill" userId="847bb806-452f-4080-8bae-8f3ee5df6e03" providerId="ADAL" clId="{FDBA1BAD-6726-4DB5-BD5D-A3259371787E}" dt="2026-01-04T11:58:49.026" v="417" actId="115"/>
          <ac:spMkLst>
            <pc:docMk/>
            <pc:sldMk cId="109857222" sldId="256"/>
            <ac:spMk id="7" creationId="{DD362A84-38D0-C1E5-D9C2-69B91165E910}"/>
          </ac:spMkLst>
        </pc:spChg>
        <pc:spChg chg="mod">
          <ac:chgData name="Cara-Louise O'Neill" userId="847bb806-452f-4080-8bae-8f3ee5df6e03" providerId="ADAL" clId="{FDBA1BAD-6726-4DB5-BD5D-A3259371787E}" dt="2026-01-04T11:52:30.091" v="232" actId="1076"/>
          <ac:spMkLst>
            <pc:docMk/>
            <pc:sldMk cId="109857222" sldId="256"/>
            <ac:spMk id="8" creationId="{ED9A7F58-C962-6BB5-966D-A4D4301F6766}"/>
          </ac:spMkLst>
        </pc:spChg>
        <pc:spChg chg="mod">
          <ac:chgData name="Cara-Louise O'Neill" userId="847bb806-452f-4080-8bae-8f3ee5df6e03" providerId="ADAL" clId="{FDBA1BAD-6726-4DB5-BD5D-A3259371787E}" dt="2026-01-04T11:58:01.113" v="410" actId="1076"/>
          <ac:spMkLst>
            <pc:docMk/>
            <pc:sldMk cId="109857222" sldId="256"/>
            <ac:spMk id="9" creationId="{7958C96B-AA16-45A7-39B8-B5996764BF91}"/>
          </ac:spMkLst>
        </pc:spChg>
        <pc:spChg chg="mod">
          <ac:chgData name="Cara-Louise O'Neill" userId="847bb806-452f-4080-8bae-8f3ee5df6e03" providerId="ADAL" clId="{FDBA1BAD-6726-4DB5-BD5D-A3259371787E}" dt="2026-01-04T11:57:13.096" v="409" actId="1076"/>
          <ac:spMkLst>
            <pc:docMk/>
            <pc:sldMk cId="109857222" sldId="256"/>
            <ac:spMk id="10" creationId="{ADB91B10-04AE-CA2C-8EC9-16F3CCAB827B}"/>
          </ac:spMkLst>
        </pc:spChg>
        <pc:spChg chg="mod">
          <ac:chgData name="Cara-Louise O'Neill" userId="847bb806-452f-4080-8bae-8f3ee5df6e03" providerId="ADAL" clId="{FDBA1BAD-6726-4DB5-BD5D-A3259371787E}" dt="2026-01-04T11:58:30.844" v="416" actId="1076"/>
          <ac:spMkLst>
            <pc:docMk/>
            <pc:sldMk cId="109857222" sldId="256"/>
            <ac:spMk id="12" creationId="{96869F29-EB7C-F6F3-86BC-2AE9B2A75D7B}"/>
          </ac:spMkLst>
        </pc:spChg>
        <pc:spChg chg="mod">
          <ac:chgData name="Cara-Louise O'Neill" userId="847bb806-452f-4080-8bae-8f3ee5df6e03" providerId="ADAL" clId="{FDBA1BAD-6726-4DB5-BD5D-A3259371787E}" dt="2026-01-04T11:58:28.242" v="415" actId="1076"/>
          <ac:spMkLst>
            <pc:docMk/>
            <pc:sldMk cId="109857222" sldId="256"/>
            <ac:spMk id="13" creationId="{12C84563-830F-210F-CE32-7BA924B7C0F2}"/>
          </ac:spMkLst>
        </pc:spChg>
        <pc:spChg chg="mod">
          <ac:chgData name="Cara-Louise O'Neill" userId="847bb806-452f-4080-8bae-8f3ee5df6e03" providerId="ADAL" clId="{FDBA1BAD-6726-4DB5-BD5D-A3259371787E}" dt="2026-01-04T11:52:24.379" v="231" actId="1076"/>
          <ac:spMkLst>
            <pc:docMk/>
            <pc:sldMk cId="109857222" sldId="256"/>
            <ac:spMk id="14" creationId="{14468A84-C590-D219-79EC-188DBE15CC13}"/>
          </ac:spMkLst>
        </pc:spChg>
        <pc:spChg chg="mod">
          <ac:chgData name="Cara-Louise O'Neill" userId="847bb806-452f-4080-8bae-8f3ee5df6e03" providerId="ADAL" clId="{FDBA1BAD-6726-4DB5-BD5D-A3259371787E}" dt="2026-01-04T11:57:09.869" v="408" actId="1076"/>
          <ac:spMkLst>
            <pc:docMk/>
            <pc:sldMk cId="109857222" sldId="256"/>
            <ac:spMk id="15" creationId="{DF765F39-0348-20B9-2C24-4ADB89EE5E43}"/>
          </ac:spMkLst>
        </pc:spChg>
        <pc:picChg chg="add del mod">
          <ac:chgData name="Cara-Louise O'Neill" userId="847bb806-452f-4080-8bae-8f3ee5df6e03" providerId="ADAL" clId="{FDBA1BAD-6726-4DB5-BD5D-A3259371787E}" dt="2026-01-04T11:55:07.817" v="400" actId="478"/>
          <ac:picMkLst>
            <pc:docMk/>
            <pc:sldMk cId="109857222" sldId="256"/>
            <ac:picMk id="1026" creationId="{8123A584-484C-F093-EFF6-E334DC633EE0}"/>
          </ac:picMkLst>
        </pc:picChg>
        <pc:picChg chg="add mod">
          <ac:chgData name="Cara-Louise O'Neill" userId="847bb806-452f-4080-8bae-8f3ee5df6e03" providerId="ADAL" clId="{FDBA1BAD-6726-4DB5-BD5D-A3259371787E}" dt="2026-01-04T11:58:14.954" v="412" actId="1076"/>
          <ac:picMkLst>
            <pc:docMk/>
            <pc:sldMk cId="109857222" sldId="256"/>
            <ac:picMk id="1028" creationId="{ADEE0E0C-395B-617D-9729-DA80AF03F7D7}"/>
          </ac:picMkLst>
        </pc:picChg>
      </pc:sldChg>
    </pc:docChg>
  </pc:docChgLst>
  <pc:docChgLst>
    <pc:chgData name="Thomas Marshall" userId="S::thomas.marshall@redfieldet.org.uk::bfd93f85-bd6f-45bb-9d4a-235dd1e53b5d" providerId="AD" clId="Web-{CE54916E-14CA-FFE6-9F7E-4D5655B2AA9B}"/>
    <pc:docChg chg="modSld">
      <pc:chgData name="Thomas Marshall" userId="S::thomas.marshall@redfieldet.org.uk::bfd93f85-bd6f-45bb-9d4a-235dd1e53b5d" providerId="AD" clId="Web-{CE54916E-14CA-FFE6-9F7E-4D5655B2AA9B}" dt="2026-01-05T15:39:49.350" v="7" actId="20577"/>
      <pc:docMkLst>
        <pc:docMk/>
      </pc:docMkLst>
      <pc:sldChg chg="modSp">
        <pc:chgData name="Thomas Marshall" userId="S::thomas.marshall@redfieldet.org.uk::bfd93f85-bd6f-45bb-9d4a-235dd1e53b5d" providerId="AD" clId="Web-{CE54916E-14CA-FFE6-9F7E-4D5655B2AA9B}" dt="2026-01-05T15:39:49.350" v="7" actId="20577"/>
        <pc:sldMkLst>
          <pc:docMk/>
          <pc:sldMk cId="109857222" sldId="256"/>
        </pc:sldMkLst>
        <pc:spChg chg="mod">
          <ac:chgData name="Thomas Marshall" userId="S::thomas.marshall@redfieldet.org.uk::bfd93f85-bd6f-45bb-9d4a-235dd1e53b5d" providerId="AD" clId="Web-{CE54916E-14CA-FFE6-9F7E-4D5655B2AA9B}" dt="2026-01-05T15:39:49.350" v="7" actId="20577"/>
          <ac:spMkLst>
            <pc:docMk/>
            <pc:sldMk cId="109857222" sldId="256"/>
            <ac:spMk id="15" creationId="{DF765F39-0348-20B9-2C24-4ADB89EE5E43}"/>
          </ac:spMkLst>
        </pc:spChg>
      </pc:sldChg>
    </pc:docChg>
  </pc:docChgLst>
  <pc:docChgLst>
    <pc:chgData name="Thomas Marshall" userId="S::thomas.marshall@redfieldet.org.uk::bfd93f85-bd6f-45bb-9d4a-235dd1e53b5d" providerId="AD" clId="Web-{1139B710-2ACF-956A-5BD8-26597F202B3A}"/>
    <pc:docChg chg="delSld modSld">
      <pc:chgData name="Thomas Marshall" userId="S::thomas.marshall@redfieldet.org.uk::bfd93f85-bd6f-45bb-9d4a-235dd1e53b5d" providerId="AD" clId="Web-{1139B710-2ACF-956A-5BD8-26597F202B3A}" dt="2026-01-03T21:17:25.315" v="295" actId="20577"/>
      <pc:docMkLst>
        <pc:docMk/>
      </pc:docMkLst>
      <pc:sldChg chg="addSp delSp modSp">
        <pc:chgData name="Thomas Marshall" userId="S::thomas.marshall@redfieldet.org.uk::bfd93f85-bd6f-45bb-9d4a-235dd1e53b5d" providerId="AD" clId="Web-{1139B710-2ACF-956A-5BD8-26597F202B3A}" dt="2026-01-03T21:17:25.315" v="295" actId="20577"/>
        <pc:sldMkLst>
          <pc:docMk/>
          <pc:sldMk cId="109857222" sldId="256"/>
        </pc:sldMkLst>
        <pc:spChg chg="mod">
          <ac:chgData name="Thomas Marshall" userId="S::thomas.marshall@redfieldet.org.uk::bfd93f85-bd6f-45bb-9d4a-235dd1e53b5d" providerId="AD" clId="Web-{1139B710-2ACF-956A-5BD8-26597F202B3A}" dt="2026-01-03T21:10:57.273" v="116"/>
          <ac:spMkLst>
            <pc:docMk/>
            <pc:sldMk cId="109857222" sldId="256"/>
            <ac:spMk id="2" creationId="{E167C50F-8A44-D919-AAA3-62A4229A241C}"/>
          </ac:spMkLst>
        </pc:spChg>
        <pc:spChg chg="add mod">
          <ac:chgData name="Thomas Marshall" userId="S::thomas.marshall@redfieldet.org.uk::bfd93f85-bd6f-45bb-9d4a-235dd1e53b5d" providerId="AD" clId="Web-{1139B710-2ACF-956A-5BD8-26597F202B3A}" dt="2026-01-03T21:17:25.315" v="295" actId="20577"/>
          <ac:spMkLst>
            <pc:docMk/>
            <pc:sldMk cId="109857222" sldId="256"/>
            <ac:spMk id="4" creationId="{927278EE-F0FE-FD2C-6663-775709835E80}"/>
          </ac:spMkLst>
        </pc:spChg>
        <pc:spChg chg="add mod">
          <ac:chgData name="Thomas Marshall" userId="S::thomas.marshall@redfieldet.org.uk::bfd93f85-bd6f-45bb-9d4a-235dd1e53b5d" providerId="AD" clId="Web-{1139B710-2ACF-956A-5BD8-26597F202B3A}" dt="2026-01-03T21:10:57.273" v="118"/>
          <ac:spMkLst>
            <pc:docMk/>
            <pc:sldMk cId="109857222" sldId="256"/>
            <ac:spMk id="5" creationId="{37618CBE-8B9C-E1AE-7B9D-939FE4D1D5F4}"/>
          </ac:spMkLst>
        </pc:spChg>
        <pc:spChg chg="add mod">
          <ac:chgData name="Thomas Marshall" userId="S::thomas.marshall@redfieldet.org.uk::bfd93f85-bd6f-45bb-9d4a-235dd1e53b5d" providerId="AD" clId="Web-{1139B710-2ACF-956A-5BD8-26597F202B3A}" dt="2026-01-03T21:16:38.001" v="284" actId="1076"/>
          <ac:spMkLst>
            <pc:docMk/>
            <pc:sldMk cId="109857222" sldId="256"/>
            <ac:spMk id="6" creationId="{6A6FFC9F-1F6B-1376-099E-E9F253AAB05E}"/>
          </ac:spMkLst>
        </pc:spChg>
        <pc:spChg chg="add mod">
          <ac:chgData name="Thomas Marshall" userId="S::thomas.marshall@redfieldet.org.uk::bfd93f85-bd6f-45bb-9d4a-235dd1e53b5d" providerId="AD" clId="Web-{1139B710-2ACF-956A-5BD8-26597F202B3A}" dt="2026-01-03T21:17:18.299" v="292" actId="20577"/>
          <ac:spMkLst>
            <pc:docMk/>
            <pc:sldMk cId="109857222" sldId="256"/>
            <ac:spMk id="7" creationId="{DD362A84-38D0-C1E5-D9C2-69B91165E910}"/>
          </ac:spMkLst>
        </pc:spChg>
        <pc:spChg chg="add mod">
          <ac:chgData name="Thomas Marshall" userId="S::thomas.marshall@redfieldet.org.uk::bfd93f85-bd6f-45bb-9d4a-235dd1e53b5d" providerId="AD" clId="Web-{1139B710-2ACF-956A-5BD8-26597F202B3A}" dt="2026-01-03T21:12:24.950" v="147" actId="20577"/>
          <ac:spMkLst>
            <pc:docMk/>
            <pc:sldMk cId="109857222" sldId="256"/>
            <ac:spMk id="8" creationId="{ED9A7F58-C962-6BB5-966D-A4D4301F6766}"/>
          </ac:spMkLst>
        </pc:spChg>
        <pc:spChg chg="add mod">
          <ac:chgData name="Thomas Marshall" userId="S::thomas.marshall@redfieldet.org.uk::bfd93f85-bd6f-45bb-9d4a-235dd1e53b5d" providerId="AD" clId="Web-{1139B710-2ACF-956A-5BD8-26597F202B3A}" dt="2026-01-03T21:14:01.530" v="251" actId="1076"/>
          <ac:spMkLst>
            <pc:docMk/>
            <pc:sldMk cId="109857222" sldId="256"/>
            <ac:spMk id="9" creationId="{7958C96B-AA16-45A7-39B8-B5996764BF91}"/>
          </ac:spMkLst>
        </pc:spChg>
        <pc:spChg chg="add mod">
          <ac:chgData name="Thomas Marshall" userId="S::thomas.marshall@redfieldet.org.uk::bfd93f85-bd6f-45bb-9d4a-235dd1e53b5d" providerId="AD" clId="Web-{1139B710-2ACF-956A-5BD8-26597F202B3A}" dt="2026-01-03T21:14:42.656" v="257" actId="20577"/>
          <ac:spMkLst>
            <pc:docMk/>
            <pc:sldMk cId="109857222" sldId="256"/>
            <ac:spMk id="10" creationId="{ADB91B10-04AE-CA2C-8EC9-16F3CCAB827B}"/>
          </ac:spMkLst>
        </pc:spChg>
        <pc:spChg chg="add mod">
          <ac:chgData name="Thomas Marshall" userId="S::thomas.marshall@redfieldet.org.uk::bfd93f85-bd6f-45bb-9d4a-235dd1e53b5d" providerId="AD" clId="Web-{1139B710-2ACF-956A-5BD8-26597F202B3A}" dt="2026-01-03T21:13:03.654" v="179" actId="20577"/>
          <ac:spMkLst>
            <pc:docMk/>
            <pc:sldMk cId="109857222" sldId="256"/>
            <ac:spMk id="12" creationId="{96869F29-EB7C-F6F3-86BC-2AE9B2A75D7B}"/>
          </ac:spMkLst>
        </pc:spChg>
        <pc:spChg chg="add mod">
          <ac:chgData name="Thomas Marshall" userId="S::thomas.marshall@redfieldet.org.uk::bfd93f85-bd6f-45bb-9d4a-235dd1e53b5d" providerId="AD" clId="Web-{1139B710-2ACF-956A-5BD8-26597F202B3A}" dt="2026-01-03T21:16:43.533" v="286" actId="20577"/>
          <ac:spMkLst>
            <pc:docMk/>
            <pc:sldMk cId="109857222" sldId="256"/>
            <ac:spMk id="13" creationId="{12C84563-830F-210F-CE32-7BA924B7C0F2}"/>
          </ac:spMkLst>
        </pc:spChg>
        <pc:spChg chg="add mod">
          <ac:chgData name="Thomas Marshall" userId="S::thomas.marshall@redfieldet.org.uk::bfd93f85-bd6f-45bb-9d4a-235dd1e53b5d" providerId="AD" clId="Web-{1139B710-2ACF-956A-5BD8-26597F202B3A}" dt="2026-01-03T21:15:38.453" v="280" actId="20577"/>
          <ac:spMkLst>
            <pc:docMk/>
            <pc:sldMk cId="109857222" sldId="256"/>
            <ac:spMk id="14" creationId="{14468A84-C590-D219-79EC-188DBE15CC13}"/>
          </ac:spMkLst>
        </pc:spChg>
        <pc:spChg chg="add mod">
          <ac:chgData name="Thomas Marshall" userId="S::thomas.marshall@redfieldet.org.uk::bfd93f85-bd6f-45bb-9d4a-235dd1e53b5d" providerId="AD" clId="Web-{1139B710-2ACF-956A-5BD8-26597F202B3A}" dt="2026-01-03T21:15:23.328" v="269" actId="20577"/>
          <ac:spMkLst>
            <pc:docMk/>
            <pc:sldMk cId="109857222" sldId="256"/>
            <ac:spMk id="15" creationId="{DF765F39-0348-20B9-2C24-4ADB89EE5E43}"/>
          </ac:spMkLst>
        </pc:spChg>
      </pc:sldChg>
    </pc:docChg>
  </pc:docChgLst>
  <pc:docChgLst>
    <pc:chgData name="Thomas Marshall" userId="S::thomas.marshall@redfieldet.org.uk::bfd93f85-bd6f-45bb-9d4a-235dd1e53b5d" providerId="AD" clId="Web-{172F7961-A35A-AEA3-9C00-BA8E296AE558}"/>
    <pc:docChg chg="modSld">
      <pc:chgData name="Thomas Marshall" userId="S::thomas.marshall@redfieldet.org.uk::bfd93f85-bd6f-45bb-9d4a-235dd1e53b5d" providerId="AD" clId="Web-{172F7961-A35A-AEA3-9C00-BA8E296AE558}" dt="2026-01-05T20:06:09.208" v="104" actId="1076"/>
      <pc:docMkLst>
        <pc:docMk/>
      </pc:docMkLst>
      <pc:sldChg chg="modSp">
        <pc:chgData name="Thomas Marshall" userId="S::thomas.marshall@redfieldet.org.uk::bfd93f85-bd6f-45bb-9d4a-235dd1e53b5d" providerId="AD" clId="Web-{172F7961-A35A-AEA3-9C00-BA8E296AE558}" dt="2026-01-05T20:06:09.208" v="104" actId="1076"/>
        <pc:sldMkLst>
          <pc:docMk/>
          <pc:sldMk cId="109857222" sldId="256"/>
        </pc:sldMkLst>
        <pc:spChg chg="mod">
          <ac:chgData name="Thomas Marshall" userId="S::thomas.marshall@redfieldet.org.uk::bfd93f85-bd6f-45bb-9d4a-235dd1e53b5d" providerId="AD" clId="Web-{172F7961-A35A-AEA3-9C00-BA8E296AE558}" dt="2026-01-05T20:06:09.208" v="104" actId="1076"/>
          <ac:spMkLst>
            <pc:docMk/>
            <pc:sldMk cId="109857222" sldId="256"/>
            <ac:spMk id="15" creationId="{DF765F39-0348-20B9-2C24-4ADB89EE5E4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ingup.org/music/sing-up-music-curriculum/year-5-madina-tun-nabi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Greek symbols of strength - Album on Imgur">
            <a:extLst>
              <a:ext uri="{FF2B5EF4-FFF2-40B4-BE49-F238E27FC236}">
                <a16:creationId xmlns:a16="http://schemas.microsoft.com/office/drawing/2014/main" id="{ADEE0E0C-395B-617D-9729-DA80AF03F7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2041" y="319329"/>
            <a:ext cx="3008899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67C50F-8A44-D919-AAA3-62A4229A241C}"/>
              </a:ext>
            </a:extLst>
          </p:cNvPr>
          <p:cNvSpPr txBox="1"/>
          <p:nvPr/>
        </p:nvSpPr>
        <p:spPr>
          <a:xfrm>
            <a:off x="4516904" y="656787"/>
            <a:ext cx="2839171" cy="1384995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u="sng" dirty="0">
                <a:latin typeface="Century Gothic"/>
              </a:rPr>
              <a:t>Term 2</a:t>
            </a:r>
          </a:p>
          <a:p>
            <a:pPr algn="ctr"/>
            <a:endParaRPr lang="en-GB" sz="1400" b="1" dirty="0">
              <a:latin typeface="Century Gothic"/>
            </a:endParaRPr>
          </a:p>
          <a:p>
            <a:pPr algn="ctr"/>
            <a:r>
              <a:rPr lang="en-GB" sz="1400" b="1" dirty="0">
                <a:latin typeface="Century Gothic"/>
              </a:rPr>
              <a:t>Courage</a:t>
            </a:r>
            <a:r>
              <a:rPr lang="en-GB" sz="1400" b="1" baseline="0" dirty="0">
                <a:latin typeface="Century Gothic"/>
              </a:rPr>
              <a:t>: What can ancient stories teach us about courage and facing challenges?</a:t>
            </a:r>
            <a:endParaRPr lang="en-GB" sz="1400" b="1" dirty="0">
              <a:latin typeface="Century Gothic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7278EE-F0FE-FD2C-6663-775709835E80}"/>
              </a:ext>
            </a:extLst>
          </p:cNvPr>
          <p:cNvSpPr txBox="1"/>
          <p:nvPr/>
        </p:nvSpPr>
        <p:spPr>
          <a:xfrm>
            <a:off x="502003" y="849593"/>
            <a:ext cx="2839171" cy="52322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dirty="0">
                <a:latin typeface="Century Gothic"/>
              </a:rPr>
              <a:t>PSHE</a:t>
            </a:r>
          </a:p>
          <a:p>
            <a:pPr algn="ctr"/>
            <a:r>
              <a:rPr lang="en-GB" sz="1400" dirty="0">
                <a:latin typeface="Century Gothic"/>
              </a:rPr>
              <a:t>Dreams and Goals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618CBE-8B9C-E1AE-7B9D-939FE4D1D5F4}"/>
              </a:ext>
            </a:extLst>
          </p:cNvPr>
          <p:cNvSpPr txBox="1"/>
          <p:nvPr/>
        </p:nvSpPr>
        <p:spPr>
          <a:xfrm>
            <a:off x="380998" y="1796021"/>
            <a:ext cx="2839171" cy="954107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dirty="0">
                <a:latin typeface="Century Gothic"/>
              </a:rPr>
              <a:t>Maths</a:t>
            </a:r>
          </a:p>
          <a:p>
            <a:pPr algn="ctr"/>
            <a:r>
              <a:rPr lang="en-GB" sz="1400" dirty="0">
                <a:latin typeface="Century Gothic"/>
              </a:rPr>
              <a:t>Multiplication and Division</a:t>
            </a:r>
          </a:p>
          <a:p>
            <a:pPr algn="ctr"/>
            <a:r>
              <a:rPr lang="en-GB" sz="1400" dirty="0">
                <a:latin typeface="Century Gothic"/>
              </a:rPr>
              <a:t>Fractions</a:t>
            </a:r>
          </a:p>
          <a:p>
            <a:pPr algn="ctr"/>
            <a:r>
              <a:rPr lang="en-GB" sz="1400" dirty="0">
                <a:latin typeface="Century Gothic"/>
              </a:rPr>
              <a:t>Decimals and Percentages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6FFC9F-1F6B-1376-099E-E9F253AAB05E}"/>
              </a:ext>
            </a:extLst>
          </p:cNvPr>
          <p:cNvSpPr txBox="1"/>
          <p:nvPr/>
        </p:nvSpPr>
        <p:spPr>
          <a:xfrm>
            <a:off x="502002" y="3038501"/>
            <a:ext cx="2839171" cy="95410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dirty="0">
                <a:latin typeface="Century Gothic"/>
              </a:rPr>
              <a:t>Computing</a:t>
            </a:r>
          </a:p>
          <a:p>
            <a:pPr algn="ctr"/>
            <a:r>
              <a:rPr lang="en-GB" sz="1400" dirty="0">
                <a:latin typeface="Century Gothic"/>
              </a:rPr>
              <a:t>Data and information – Flat-file databases (teachcomputing.org)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362A84-38D0-C1E5-D9C2-69B91165E910}"/>
              </a:ext>
            </a:extLst>
          </p:cNvPr>
          <p:cNvSpPr txBox="1"/>
          <p:nvPr/>
        </p:nvSpPr>
        <p:spPr>
          <a:xfrm>
            <a:off x="502002" y="4317406"/>
            <a:ext cx="2839171" cy="2246769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dirty="0">
                <a:latin typeface="Century Gothic"/>
              </a:rPr>
              <a:t>RE</a:t>
            </a:r>
          </a:p>
          <a:p>
            <a:pPr algn="ctr"/>
            <a:r>
              <a:rPr lang="en-GB" sz="1400" u="sng" dirty="0">
                <a:latin typeface="Century Gothic"/>
              </a:rPr>
              <a:t>What is the best way for a Sanatani to show commitment to God?</a:t>
            </a:r>
          </a:p>
          <a:p>
            <a:pPr algn="ctr"/>
            <a:r>
              <a:rPr lang="en-GB" sz="1400" dirty="0">
                <a:latin typeface="Century Gothic"/>
              </a:rPr>
              <a:t>Understand what commitment is</a:t>
            </a:r>
          </a:p>
          <a:p>
            <a:pPr algn="ctr"/>
            <a:r>
              <a:rPr lang="en-GB" sz="1400" dirty="0">
                <a:latin typeface="Century Gothic"/>
              </a:rPr>
              <a:t>To learn about the pilgrimage to River Ganges</a:t>
            </a:r>
          </a:p>
          <a:p>
            <a:pPr algn="ctr"/>
            <a:r>
              <a:rPr lang="en-GB" sz="1400" dirty="0">
                <a:latin typeface="Century Gothic"/>
              </a:rPr>
              <a:t>Understand Puja</a:t>
            </a:r>
          </a:p>
          <a:p>
            <a:pPr algn="ctr"/>
            <a:r>
              <a:rPr lang="en-GB" sz="1400" dirty="0">
                <a:latin typeface="Century Gothic"/>
              </a:rPr>
              <a:t>To know about different deities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9A7F58-C962-6BB5-966D-A4D4301F6766}"/>
              </a:ext>
            </a:extLst>
          </p:cNvPr>
          <p:cNvSpPr txBox="1"/>
          <p:nvPr/>
        </p:nvSpPr>
        <p:spPr>
          <a:xfrm>
            <a:off x="9133701" y="5875414"/>
            <a:ext cx="2839171" cy="7386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dirty="0">
                <a:latin typeface="Century Gothic"/>
              </a:rPr>
              <a:t>PE</a:t>
            </a:r>
          </a:p>
          <a:p>
            <a:pPr algn="ctr"/>
            <a:r>
              <a:rPr lang="en-GB" sz="1400" dirty="0">
                <a:latin typeface="Century Gothic"/>
              </a:rPr>
              <a:t>Gymnastics</a:t>
            </a:r>
          </a:p>
          <a:p>
            <a:pPr algn="ctr"/>
            <a:r>
              <a:rPr lang="en-GB" sz="1400" dirty="0">
                <a:latin typeface="Century Gothic"/>
              </a:rPr>
              <a:t>Netball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58C96B-AA16-45A7-39B8-B5996764BF91}"/>
              </a:ext>
            </a:extLst>
          </p:cNvPr>
          <p:cNvSpPr txBox="1"/>
          <p:nvPr/>
        </p:nvSpPr>
        <p:spPr>
          <a:xfrm>
            <a:off x="8971833" y="2462454"/>
            <a:ext cx="2839171" cy="160043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dirty="0">
                <a:latin typeface="Century Gothic"/>
              </a:rPr>
              <a:t>English</a:t>
            </a:r>
            <a:endParaRPr lang="en-US" dirty="0">
              <a:latin typeface="Aptos" panose="020B0004020202020204"/>
            </a:endParaRPr>
          </a:p>
          <a:p>
            <a:pPr algn="ctr"/>
            <a:endParaRPr lang="en-GB" sz="1400" dirty="0">
              <a:latin typeface="Century Gothic"/>
            </a:endParaRPr>
          </a:p>
          <a:p>
            <a:pPr algn="ctr"/>
            <a:r>
              <a:rPr lang="en-GB" sz="1400" dirty="0">
                <a:latin typeface="Century Gothic"/>
              </a:rPr>
              <a:t>Core text: Odysseus</a:t>
            </a:r>
          </a:p>
          <a:p>
            <a:pPr algn="ctr"/>
            <a:endParaRPr lang="en-GB" sz="1400" dirty="0">
              <a:latin typeface="Century Gothic"/>
            </a:endParaRPr>
          </a:p>
          <a:p>
            <a:pPr algn="ctr"/>
            <a:r>
              <a:rPr lang="en-GB" sz="1400" dirty="0">
                <a:latin typeface="Century Gothic"/>
              </a:rPr>
              <a:t>Text Types: A narrative based on a Greek myth and letter writing</a:t>
            </a:r>
            <a:endParaRPr lang="en-GB" dirty="0">
              <a:latin typeface="Aptos" panose="020B000402020202020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B91B10-04AE-CA2C-8EC9-16F3CCAB827B}"/>
              </a:ext>
            </a:extLst>
          </p:cNvPr>
          <p:cNvSpPr txBox="1"/>
          <p:nvPr/>
        </p:nvSpPr>
        <p:spPr>
          <a:xfrm>
            <a:off x="8971833" y="486024"/>
            <a:ext cx="2839171" cy="160043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dirty="0">
                <a:latin typeface="Century Gothic"/>
              </a:rPr>
              <a:t>Art- Sewing</a:t>
            </a:r>
          </a:p>
          <a:p>
            <a:pPr algn="ctr"/>
            <a:r>
              <a:rPr lang="en-GB" sz="1400" dirty="0">
                <a:latin typeface="Century Gothic"/>
              </a:rPr>
              <a:t>History of sewing</a:t>
            </a:r>
          </a:p>
          <a:p>
            <a:pPr algn="ctr"/>
            <a:r>
              <a:rPr lang="en-GB" sz="1400" dirty="0">
                <a:latin typeface="Century Gothic"/>
              </a:rPr>
              <a:t>Sewing Techniques</a:t>
            </a:r>
          </a:p>
          <a:p>
            <a:pPr algn="ctr"/>
            <a:r>
              <a:rPr lang="en-GB" sz="1400" dirty="0">
                <a:latin typeface="Century Gothic"/>
              </a:rPr>
              <a:t>Ancient Greek symbols and meanings</a:t>
            </a:r>
          </a:p>
          <a:p>
            <a:pPr algn="ctr"/>
            <a:r>
              <a:rPr lang="en-GB" sz="1400" dirty="0">
                <a:latin typeface="Century Gothic"/>
              </a:rPr>
              <a:t>Sewing an ancient Greek symbol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869F29-EB7C-F6F3-86BC-2AE9B2A75D7B}"/>
              </a:ext>
            </a:extLst>
          </p:cNvPr>
          <p:cNvSpPr txBox="1"/>
          <p:nvPr/>
        </p:nvSpPr>
        <p:spPr>
          <a:xfrm>
            <a:off x="4676414" y="4065997"/>
            <a:ext cx="2839171" cy="738664"/>
          </a:xfrm>
          <a:prstGeom prst="rect">
            <a:avLst/>
          </a:prstGeom>
          <a:noFill/>
          <a:ln w="28575">
            <a:solidFill>
              <a:schemeClr val="tx2">
                <a:lumMod val="75000"/>
                <a:lumOff val="25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dirty="0">
                <a:latin typeface="Century Gothic"/>
              </a:rPr>
              <a:t>History</a:t>
            </a:r>
          </a:p>
          <a:p>
            <a:pPr algn="ctr"/>
            <a:r>
              <a:rPr lang="en-GB" sz="1400" dirty="0">
                <a:latin typeface="Century Gothic"/>
              </a:rPr>
              <a:t>Ancient Greeks: Society and Democratic Process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2C84563-830F-210F-CE32-7BA924B7C0F2}"/>
              </a:ext>
            </a:extLst>
          </p:cNvPr>
          <p:cNvSpPr txBox="1"/>
          <p:nvPr/>
        </p:nvSpPr>
        <p:spPr>
          <a:xfrm>
            <a:off x="4601769" y="2905780"/>
            <a:ext cx="2839171" cy="523220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dirty="0">
                <a:latin typeface="Century Gothic"/>
              </a:rPr>
              <a:t>Term 3's Core Value: </a:t>
            </a:r>
          </a:p>
          <a:p>
            <a:pPr algn="ctr"/>
            <a:r>
              <a:rPr lang="en-GB" sz="1400" dirty="0">
                <a:latin typeface="Century Gothic"/>
              </a:rPr>
              <a:t>Courage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468A84-C590-D219-79EC-188DBE15CC13}"/>
              </a:ext>
            </a:extLst>
          </p:cNvPr>
          <p:cNvSpPr txBox="1"/>
          <p:nvPr/>
        </p:nvSpPr>
        <p:spPr>
          <a:xfrm>
            <a:off x="9133701" y="4533780"/>
            <a:ext cx="2839171" cy="116955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dirty="0">
                <a:latin typeface="Century Gothic"/>
              </a:rPr>
              <a:t>Music</a:t>
            </a:r>
          </a:p>
          <a:p>
            <a:pPr algn="ctr"/>
            <a:r>
              <a:rPr lang="en-GB" sz="1400" dirty="0">
                <a:latin typeface="Century Gothic"/>
              </a:rPr>
              <a:t>Preludes: more advanced orchestra</a:t>
            </a:r>
          </a:p>
          <a:p>
            <a:pPr algn="ctr"/>
            <a:endParaRPr lang="en-GB" sz="1400" dirty="0">
              <a:latin typeface="Century Gothic"/>
            </a:endParaRPr>
          </a:p>
          <a:p>
            <a:pPr algn="ctr"/>
            <a:r>
              <a:rPr lang="en-GB" sz="1400" dirty="0">
                <a:latin typeface="Century Gothic"/>
              </a:rPr>
              <a:t>Sing Up: </a:t>
            </a:r>
            <a:r>
              <a:rPr lang="en-GB" sz="1400" dirty="0">
                <a:latin typeface="Century Gothic"/>
                <a:hlinkClick r:id="rId3"/>
              </a:rPr>
              <a:t>Madina tun Nabi</a:t>
            </a:r>
            <a:endParaRPr lang="en-GB" sz="1400" dirty="0">
              <a:latin typeface="Century Gothic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765F39-0348-20B9-2C24-4ADB89EE5E43}"/>
              </a:ext>
            </a:extLst>
          </p:cNvPr>
          <p:cNvSpPr txBox="1"/>
          <p:nvPr/>
        </p:nvSpPr>
        <p:spPr>
          <a:xfrm>
            <a:off x="4600137" y="5406975"/>
            <a:ext cx="2839171" cy="95410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dirty="0">
                <a:latin typeface="Century Gothic"/>
              </a:rPr>
              <a:t>MFL</a:t>
            </a:r>
          </a:p>
          <a:p>
            <a:pPr algn="ctr"/>
            <a:r>
              <a:rPr lang="en-GB" sz="1400" dirty="0">
                <a:latin typeface="Century Gothic"/>
              </a:rPr>
              <a:t>Dates – how to say dates, days of the week and the months of the year.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896A2413A18045A14C2BAB29BAD0B3" ma:contentTypeVersion="19" ma:contentTypeDescription="Create a new document." ma:contentTypeScope="" ma:versionID="dfd86b2d12bef03b958623125a7c4316">
  <xsd:schema xmlns:xsd="http://www.w3.org/2001/XMLSchema" xmlns:xs="http://www.w3.org/2001/XMLSchema" xmlns:p="http://schemas.microsoft.com/office/2006/metadata/properties" xmlns:ns2="71faf65b-2cb1-4352-bdd8-04a2d7ce277f" xmlns:ns3="4c0a2ed8-bdb3-4e48-bed8-196499155ea8" targetNamespace="http://schemas.microsoft.com/office/2006/metadata/properties" ma:root="true" ma:fieldsID="f7fb6b11f26dd9eebcd9b15904f9062b" ns2:_="" ns3:_="">
    <xsd:import namespace="71faf65b-2cb1-4352-bdd8-04a2d7ce277f"/>
    <xsd:import namespace="4c0a2ed8-bdb3-4e48-bed8-196499155e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faf65b-2cb1-4352-bdd8-04a2d7ce27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09459ae-8277-4de3-8c6e-43e837f8a5f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0a2ed8-bdb3-4e48-bed8-196499155ea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d720cf8-858f-4c59-9bf2-410a1371d7cc}" ma:internalName="TaxCatchAll" ma:showField="CatchAllData" ma:web="4c0a2ed8-bdb3-4e48-bed8-196499155e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c0a2ed8-bdb3-4e48-bed8-196499155ea8" xsi:nil="true"/>
    <lcf76f155ced4ddcb4097134ff3c332f xmlns="71faf65b-2cb1-4352-bdd8-04a2d7ce277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58810FD-0E17-4002-ACA5-F373D0DC8E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faf65b-2cb1-4352-bdd8-04a2d7ce277f"/>
    <ds:schemaRef ds:uri="4c0a2ed8-bdb3-4e48-bed8-196499155e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99487A7-B9A3-4829-A88A-B45FB3EB9A5A}">
  <ds:schemaRefs>
    <ds:schemaRef ds:uri="http://schemas.microsoft.com/office/2006/metadata/properties"/>
    <ds:schemaRef ds:uri="http://schemas.microsoft.com/office/infopath/2007/PartnerControls"/>
    <ds:schemaRef ds:uri="4c0a2ed8-bdb3-4e48-bed8-196499155ea8"/>
    <ds:schemaRef ds:uri="71faf65b-2cb1-4352-bdd8-04a2d7ce277f"/>
  </ds:schemaRefs>
</ds:datastoreItem>
</file>

<file path=customXml/itemProps3.xml><?xml version="1.0" encoding="utf-8"?>
<ds:datastoreItem xmlns:ds="http://schemas.openxmlformats.org/officeDocument/2006/customXml" ds:itemID="{D79ABA33-B02D-4EAD-9EA9-89F3F2A83B7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140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Cara-Louise O'Neill</cp:lastModifiedBy>
  <cp:revision>200</cp:revision>
  <dcterms:created xsi:type="dcterms:W3CDTF">2013-07-15T20:26:40Z</dcterms:created>
  <dcterms:modified xsi:type="dcterms:W3CDTF">2026-01-05T20:06:11Z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0x01010054896A2413A18045A14C2BAB29BAD0B3</vt:lpwstr>
  </property>
  <property fmtid="{D5CDD505-2E9C-101B-9397-08002B2CF9AE}" pid="3" name="ComplianceAssetId">
    <vt:lpwstr/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MediaServiceImageTags">
    <vt:lpwstr/>
  </property>
</Properties>
</file>