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59" r:id="rId7"/>
    <p:sldId id="260" r:id="rId8"/>
    <p:sldId id="262" r:id="rId9"/>
    <p:sldId id="261"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4694"/>
  </p:normalViewPr>
  <p:slideViewPr>
    <p:cSldViewPr snapToGrid="0">
      <p:cViewPr varScale="1">
        <p:scale>
          <a:sx n="121" d="100"/>
          <a:sy n="121"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0B5F-3A2A-2222-3669-E35F5DF21E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BC2F6B-38E2-4560-F357-F075AE75C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2ACFC2-C101-5D92-CFF9-5A2866218326}"/>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5" name="Footer Placeholder 4">
            <a:extLst>
              <a:ext uri="{FF2B5EF4-FFF2-40B4-BE49-F238E27FC236}">
                <a16:creationId xmlns:a16="http://schemas.microsoft.com/office/drawing/2014/main" id="{FA54E08E-72B0-7949-0968-08D0EEADF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5EFE7-B537-8ED9-BED0-1F98AF01622D}"/>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320712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B47E-EC97-9F57-C344-EEE139DA280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C20FEA-26EB-E106-FA13-BE9AE9742A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9A0466-CF73-1841-2027-7E1C9B3D178A}"/>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5" name="Footer Placeholder 4">
            <a:extLst>
              <a:ext uri="{FF2B5EF4-FFF2-40B4-BE49-F238E27FC236}">
                <a16:creationId xmlns:a16="http://schemas.microsoft.com/office/drawing/2014/main" id="{1F85EC8D-2ABC-2B77-A117-BB2C27BE7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D13BE-2D15-8A94-DF83-A638C205E0D5}"/>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1608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01F31-3ADF-DD88-D426-4873935A12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14A4FA-422E-1FDE-A768-64EF46C1B5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8ADD81-B434-4538-41FF-E01FBD1E163D}"/>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5" name="Footer Placeholder 4">
            <a:extLst>
              <a:ext uri="{FF2B5EF4-FFF2-40B4-BE49-F238E27FC236}">
                <a16:creationId xmlns:a16="http://schemas.microsoft.com/office/drawing/2014/main" id="{DABF4AF5-308F-212D-0305-A026AC9D0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5A509-8898-C213-0D85-612063B7E1FF}"/>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203703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FA93-07A5-9A16-2D37-9225DADB13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36A6DB-1564-F364-6AE3-C097D548F5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C65B2-937A-4F36-BF9C-5A1336149F92}"/>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5" name="Footer Placeholder 4">
            <a:extLst>
              <a:ext uri="{FF2B5EF4-FFF2-40B4-BE49-F238E27FC236}">
                <a16:creationId xmlns:a16="http://schemas.microsoft.com/office/drawing/2014/main" id="{8649BF6B-1CAE-75E9-2EDC-3D66D241E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487E2-7046-0303-6C3B-72A20393D4A0}"/>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346999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9E71-4764-C5CD-2064-F3A959386CE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23DD73-FB03-20A1-CD64-0D25D9AA0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1D60D1-9B63-2DBE-0F4B-AD8AEBB6B4C0}"/>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5" name="Footer Placeholder 4">
            <a:extLst>
              <a:ext uri="{FF2B5EF4-FFF2-40B4-BE49-F238E27FC236}">
                <a16:creationId xmlns:a16="http://schemas.microsoft.com/office/drawing/2014/main" id="{0750AC9F-0C0A-7CBA-61FC-DFA5032F0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5967C-B2DA-6204-BCA9-97B3C3A01EE6}"/>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362366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6C60-188A-5A13-B9A5-99B7D8DC6F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42DAE7-C111-C819-D716-D6213E4BCC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FC709B-71F1-0985-F756-F6D5085468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A62B6F-9694-CDC5-E8D6-E75CCF7036B1}"/>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6" name="Footer Placeholder 5">
            <a:extLst>
              <a:ext uri="{FF2B5EF4-FFF2-40B4-BE49-F238E27FC236}">
                <a16:creationId xmlns:a16="http://schemas.microsoft.com/office/drawing/2014/main" id="{3CF4E4DF-EF66-4889-E23A-69E7748FB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53AC9-D45A-7BCD-D0BD-726E2D60EF8D}"/>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9166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4C09-9D06-5BEF-AD00-6ADE5BA025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89842-D1C9-292A-6522-226099E4B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121169-0832-8016-57FD-83CF2C7311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3701F7-2898-5615-8684-8DDCDF902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E2C65C-FECA-A7F0-7FF8-6BBC07A1C5B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31716F-EA24-4CCF-DBF5-8170BE073795}"/>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8" name="Footer Placeholder 7">
            <a:extLst>
              <a:ext uri="{FF2B5EF4-FFF2-40B4-BE49-F238E27FC236}">
                <a16:creationId xmlns:a16="http://schemas.microsoft.com/office/drawing/2014/main" id="{81D6160D-6A3C-DF5A-636D-BEFFE2F5C0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BBE57E-ED69-12E6-D6B8-4E0D428EF1B9}"/>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405787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B3B9-47D9-FB0D-3C6D-9F63FDB63B2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785535A-4963-6A26-B84C-26AAB1DF0E35}"/>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4" name="Footer Placeholder 3">
            <a:extLst>
              <a:ext uri="{FF2B5EF4-FFF2-40B4-BE49-F238E27FC236}">
                <a16:creationId xmlns:a16="http://schemas.microsoft.com/office/drawing/2014/main" id="{21CD97A2-4D14-D507-8153-AAA4E24677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0A3527-D2FB-EA3D-77BF-DFDFA0DF5ECB}"/>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381549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71AA64-2627-8795-CF61-B60B1CAD4BCB}"/>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3" name="Footer Placeholder 2">
            <a:extLst>
              <a:ext uri="{FF2B5EF4-FFF2-40B4-BE49-F238E27FC236}">
                <a16:creationId xmlns:a16="http://schemas.microsoft.com/office/drawing/2014/main" id="{BDD04195-4D42-45A7-CDE1-665469B30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D96C9-FC48-707E-4570-6D604C3C6D4F}"/>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21776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5C89-25BE-FFA4-DF50-2DCF792DA7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9CBB83-0674-1EC9-5AA0-6CF61DC15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FF69B61-B4F5-34D7-8834-7AE2F1F54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6B5C2C-D399-D8EA-1EBA-58A18C8796D3}"/>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6" name="Footer Placeholder 5">
            <a:extLst>
              <a:ext uri="{FF2B5EF4-FFF2-40B4-BE49-F238E27FC236}">
                <a16:creationId xmlns:a16="http://schemas.microsoft.com/office/drawing/2014/main" id="{7438C854-811D-199E-0D7A-88AF3B21C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64CC7-50C6-1774-A8E2-96232FBDC755}"/>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115876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B328-04AF-C6D1-1356-01ADC08AF6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17209F-9A7D-304F-1402-C8E66A94B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C2BCB-1799-7D0D-06A1-B2A9359B4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0489FB-23D6-D7FB-79FA-A4F4096C0628}"/>
              </a:ext>
            </a:extLst>
          </p:cNvPr>
          <p:cNvSpPr>
            <a:spLocks noGrp="1"/>
          </p:cNvSpPr>
          <p:nvPr>
            <p:ph type="dt" sz="half" idx="10"/>
          </p:nvPr>
        </p:nvSpPr>
        <p:spPr/>
        <p:txBody>
          <a:bodyPr/>
          <a:lstStyle/>
          <a:p>
            <a:fld id="{AE88C613-319A-2947-B72D-CD083132ADCD}" type="datetimeFigureOut">
              <a:rPr lang="en-US" smtClean="0"/>
              <a:t>3/28/23</a:t>
            </a:fld>
            <a:endParaRPr lang="en-US"/>
          </a:p>
        </p:txBody>
      </p:sp>
      <p:sp>
        <p:nvSpPr>
          <p:cNvPr id="6" name="Footer Placeholder 5">
            <a:extLst>
              <a:ext uri="{FF2B5EF4-FFF2-40B4-BE49-F238E27FC236}">
                <a16:creationId xmlns:a16="http://schemas.microsoft.com/office/drawing/2014/main" id="{D292BA23-6E72-7459-E87C-B4CA3CFA4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59C7D-F937-6F61-0893-CD25F95A7726}"/>
              </a:ext>
            </a:extLst>
          </p:cNvPr>
          <p:cNvSpPr>
            <a:spLocks noGrp="1"/>
          </p:cNvSpPr>
          <p:nvPr>
            <p:ph type="sldNum" sz="quarter" idx="12"/>
          </p:nvPr>
        </p:nvSpPr>
        <p:spPr/>
        <p:txBody>
          <a:bodyPr/>
          <a:lstStyle/>
          <a:p>
            <a:fld id="{9AF853C5-A727-2840-A499-79DE4CF8756D}" type="slidenum">
              <a:rPr lang="en-US" smtClean="0"/>
              <a:t>‹#›</a:t>
            </a:fld>
            <a:endParaRPr lang="en-US"/>
          </a:p>
        </p:txBody>
      </p:sp>
    </p:spTree>
    <p:extLst>
      <p:ext uri="{BB962C8B-B14F-4D97-AF65-F5344CB8AC3E}">
        <p14:creationId xmlns:p14="http://schemas.microsoft.com/office/powerpoint/2010/main" val="279378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36727"/>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7BA437-8A62-6EC9-C929-9A0DDEA52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DDD8AB-1094-8897-EC4E-213D4FFAE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3BBDD0-33A1-83AE-F8C3-93411B2E0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8C613-319A-2947-B72D-CD083132ADCD}" type="datetimeFigureOut">
              <a:rPr lang="en-US" smtClean="0"/>
              <a:t>3/28/23</a:t>
            </a:fld>
            <a:endParaRPr lang="en-US"/>
          </a:p>
        </p:txBody>
      </p:sp>
      <p:sp>
        <p:nvSpPr>
          <p:cNvPr id="5" name="Footer Placeholder 4">
            <a:extLst>
              <a:ext uri="{FF2B5EF4-FFF2-40B4-BE49-F238E27FC236}">
                <a16:creationId xmlns:a16="http://schemas.microsoft.com/office/drawing/2014/main" id="{5F5044B0-F07F-4EF0-BC81-C37BE1FBA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E02160-10E2-A84D-5642-B01AB0E1B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853C5-A727-2840-A499-79DE4CF8756D}" type="slidenum">
              <a:rPr lang="en-US" smtClean="0"/>
              <a:t>‹#›</a:t>
            </a:fld>
            <a:endParaRPr lang="en-US"/>
          </a:p>
        </p:txBody>
      </p:sp>
    </p:spTree>
    <p:extLst>
      <p:ext uri="{BB962C8B-B14F-4D97-AF65-F5344CB8AC3E}">
        <p14:creationId xmlns:p14="http://schemas.microsoft.com/office/powerpoint/2010/main" val="3023599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53BF-3010-3826-06F6-3FA4DE5F9DCC}"/>
              </a:ext>
            </a:extLst>
          </p:cNvPr>
          <p:cNvSpPr>
            <a:spLocks noGrp="1"/>
          </p:cNvSpPr>
          <p:nvPr>
            <p:ph type="ctrTitle"/>
          </p:nvPr>
        </p:nvSpPr>
        <p:spPr/>
        <p:txBody>
          <a:bodyPr/>
          <a:lstStyle/>
          <a:p>
            <a:r>
              <a:rPr lang="en-US" b="1"/>
              <a:t>When my teacher is away</a:t>
            </a:r>
          </a:p>
        </p:txBody>
      </p:sp>
    </p:spTree>
    <p:extLst>
      <p:ext uri="{BB962C8B-B14F-4D97-AF65-F5344CB8AC3E}">
        <p14:creationId xmlns:p14="http://schemas.microsoft.com/office/powerpoint/2010/main" val="41609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114300" y="0"/>
            <a:ext cx="5857875" cy="6211888"/>
          </a:xfrm>
        </p:spPr>
        <p:txBody>
          <a:bodyPr>
            <a:normAutofit fontScale="90000"/>
          </a:bodyPr>
          <a:lstStyle/>
          <a:p>
            <a:pPr>
              <a:lnSpc>
                <a:spcPct val="150000"/>
              </a:lnSpc>
            </a:pPr>
            <a:r>
              <a:rPr lang="en-US" sz="3200" b="1" dirty="0"/>
              <a:t>When there is a Champion teacher, it will be ok. </a:t>
            </a:r>
            <a:br>
              <a:rPr lang="en-US" sz="3200" b="1" dirty="0"/>
            </a:br>
            <a:r>
              <a:rPr lang="en-US" sz="3200" b="1" dirty="0"/>
              <a:t>The Champion teacher will help me and I can help the Champion teacher. </a:t>
            </a:r>
            <a:br>
              <a:rPr lang="en-US" sz="3200" b="1" dirty="0"/>
            </a:br>
            <a:r>
              <a:rPr lang="en-US" sz="3200" b="1" dirty="0"/>
              <a:t>I can still do my work and follow the Redfield way</a:t>
            </a:r>
            <a:br>
              <a:rPr lang="en-US" sz="3200" b="1" dirty="0"/>
            </a:br>
            <a:r>
              <a:rPr lang="en-US" sz="3200" b="1" dirty="0"/>
              <a:t>My teacher will be back at school again soon. </a:t>
            </a:r>
          </a:p>
        </p:txBody>
      </p:sp>
      <p:sp>
        <p:nvSpPr>
          <p:cNvPr id="8" name="TextBox 7">
            <a:extLst>
              <a:ext uri="{FF2B5EF4-FFF2-40B4-BE49-F238E27FC236}">
                <a16:creationId xmlns:a16="http://schemas.microsoft.com/office/drawing/2014/main" id="{40F61347-391C-03B7-E9DC-BF71276C5779}"/>
              </a:ext>
            </a:extLst>
          </p:cNvPr>
          <p:cNvSpPr txBox="1"/>
          <p:nvPr/>
        </p:nvSpPr>
        <p:spPr>
          <a:xfrm>
            <a:off x="6479229" y="414338"/>
            <a:ext cx="4725436" cy="707886"/>
          </a:xfrm>
          <a:prstGeom prst="rect">
            <a:avLst/>
          </a:prstGeom>
          <a:noFill/>
        </p:spPr>
        <p:txBody>
          <a:bodyPr wrap="square" rtlCol="0">
            <a:spAutoFit/>
          </a:bodyPr>
          <a:lstStyle/>
          <a:p>
            <a:r>
              <a:rPr lang="en-US" sz="4000" b="1"/>
              <a:t>All will be ok</a:t>
            </a:r>
          </a:p>
        </p:txBody>
      </p:sp>
      <p:pic>
        <p:nvPicPr>
          <p:cNvPr id="3" name="Picture 3" descr="A picture containing graphical user interface&#10;&#10;Description automatically generated">
            <a:extLst>
              <a:ext uri="{FF2B5EF4-FFF2-40B4-BE49-F238E27FC236}">
                <a16:creationId xmlns:a16="http://schemas.microsoft.com/office/drawing/2014/main" id="{9400A19A-449B-0B48-6C52-DFB8FB205319}"/>
              </a:ext>
            </a:extLst>
          </p:cNvPr>
          <p:cNvPicPr>
            <a:picLocks noChangeAspect="1"/>
          </p:cNvPicPr>
          <p:nvPr/>
        </p:nvPicPr>
        <p:blipFill>
          <a:blip r:embed="rId2"/>
          <a:stretch>
            <a:fillRect/>
          </a:stretch>
        </p:blipFill>
        <p:spPr>
          <a:xfrm>
            <a:off x="7049735" y="2571137"/>
            <a:ext cx="4946207" cy="2882772"/>
          </a:xfrm>
          <a:prstGeom prst="rect">
            <a:avLst/>
          </a:prstGeom>
        </p:spPr>
      </p:pic>
    </p:spTree>
    <p:extLst>
      <p:ext uri="{BB962C8B-B14F-4D97-AF65-F5344CB8AC3E}">
        <p14:creationId xmlns:p14="http://schemas.microsoft.com/office/powerpoint/2010/main" val="151520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838200" y="365125"/>
            <a:ext cx="4633913" cy="6211888"/>
          </a:xfrm>
        </p:spPr>
        <p:txBody>
          <a:bodyPr>
            <a:normAutofit/>
          </a:bodyPr>
          <a:lstStyle/>
          <a:p>
            <a:pPr>
              <a:lnSpc>
                <a:spcPct val="150000"/>
              </a:lnSpc>
            </a:pPr>
            <a:r>
              <a:rPr lang="en-US" sz="3200" dirty="0"/>
              <a:t>My name is ___</a:t>
            </a:r>
            <a:br>
              <a:rPr lang="en-US" sz="3200" dirty="0"/>
            </a:br>
            <a:r>
              <a:rPr lang="en-US" sz="3200" dirty="0"/>
              <a:t>I am _____ years old</a:t>
            </a:r>
            <a:br>
              <a:rPr lang="en-US" sz="3200" dirty="0"/>
            </a:br>
            <a:r>
              <a:rPr lang="en-US" sz="3200" dirty="0"/>
              <a:t>I go to Redfield Educate Together Primary School.</a:t>
            </a:r>
            <a:br>
              <a:rPr lang="en-US" sz="3200" dirty="0"/>
            </a:br>
            <a:r>
              <a:rPr lang="en-US" sz="3200" dirty="0"/>
              <a:t>My teacher is called Anna. </a:t>
            </a:r>
            <a:br>
              <a:rPr lang="en-US" sz="3200" dirty="0"/>
            </a:br>
            <a:r>
              <a:rPr lang="en-US" sz="3200" dirty="0"/>
              <a:t>She helps me with my work </a:t>
            </a:r>
          </a:p>
        </p:txBody>
      </p:sp>
      <p:sp>
        <p:nvSpPr>
          <p:cNvPr id="7" name="Content Placeholder 6">
            <a:extLst>
              <a:ext uri="{FF2B5EF4-FFF2-40B4-BE49-F238E27FC236}">
                <a16:creationId xmlns:a16="http://schemas.microsoft.com/office/drawing/2014/main" id="{B6D5D0F1-F585-8AFF-699B-6C0775418F09}"/>
              </a:ext>
            </a:extLst>
          </p:cNvPr>
          <p:cNvSpPr>
            <a:spLocks noGrp="1"/>
          </p:cNvSpPr>
          <p:nvPr>
            <p:ph idx="1"/>
          </p:nvPr>
        </p:nvSpPr>
        <p:spPr>
          <a:xfrm>
            <a:off x="6986588" y="1825625"/>
            <a:ext cx="4367212" cy="4351338"/>
          </a:xfrm>
        </p:spPr>
        <p:txBody>
          <a:bodyPr/>
          <a:lstStyle/>
          <a:p>
            <a:pPr marL="0" indent="0">
              <a:buNone/>
            </a:pPr>
            <a:r>
              <a:rPr lang="en-US" dirty="0"/>
              <a:t>Photo of teacher goes here. Can save and add a photo from school website.</a:t>
            </a:r>
          </a:p>
        </p:txBody>
      </p:sp>
    </p:spTree>
    <p:extLst>
      <p:ext uri="{BB962C8B-B14F-4D97-AF65-F5344CB8AC3E}">
        <p14:creationId xmlns:p14="http://schemas.microsoft.com/office/powerpoint/2010/main" val="294090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485775" y="231774"/>
            <a:ext cx="5857875" cy="6211888"/>
          </a:xfrm>
        </p:spPr>
        <p:txBody>
          <a:bodyPr>
            <a:normAutofit fontScale="90000"/>
          </a:bodyPr>
          <a:lstStyle/>
          <a:p>
            <a:pPr>
              <a:lnSpc>
                <a:spcPct val="150000"/>
              </a:lnSpc>
            </a:pPr>
            <a:r>
              <a:rPr lang="en-US" sz="3200"/>
              <a:t>Sometimes Anna might not be at school.</a:t>
            </a:r>
            <a:br>
              <a:rPr lang="en-US" sz="3200"/>
            </a:br>
            <a:r>
              <a:rPr lang="en-US" sz="3200"/>
              <a:t>This could be for different reasons. Two examples are… </a:t>
            </a:r>
            <a:br>
              <a:rPr lang="en-US" sz="3200"/>
            </a:br>
            <a:r>
              <a:rPr lang="en-US" sz="3200"/>
              <a:t>She might not be feeling very well.</a:t>
            </a:r>
            <a:br>
              <a:rPr lang="en-US" sz="3200"/>
            </a:br>
            <a:r>
              <a:rPr lang="en-US" sz="3200"/>
              <a:t>She might have to go to an appointment. </a:t>
            </a:r>
            <a:br>
              <a:rPr lang="en-US" sz="3200"/>
            </a:br>
            <a:r>
              <a:rPr lang="en-US" sz="3200" b="1"/>
              <a:t>When this happens we have a Champion teacher and this is ok. </a:t>
            </a:r>
          </a:p>
        </p:txBody>
      </p:sp>
      <p:sp>
        <p:nvSpPr>
          <p:cNvPr id="8" name="TextBox 7">
            <a:extLst>
              <a:ext uri="{FF2B5EF4-FFF2-40B4-BE49-F238E27FC236}">
                <a16:creationId xmlns:a16="http://schemas.microsoft.com/office/drawing/2014/main" id="{40F61347-391C-03B7-E9DC-BF71276C5779}"/>
              </a:ext>
            </a:extLst>
          </p:cNvPr>
          <p:cNvSpPr txBox="1"/>
          <p:nvPr/>
        </p:nvSpPr>
        <p:spPr>
          <a:xfrm>
            <a:off x="6719889" y="557213"/>
            <a:ext cx="4725436" cy="707886"/>
          </a:xfrm>
          <a:prstGeom prst="rect">
            <a:avLst/>
          </a:prstGeom>
          <a:noFill/>
        </p:spPr>
        <p:txBody>
          <a:bodyPr wrap="square" rtlCol="0">
            <a:spAutoFit/>
          </a:bodyPr>
          <a:lstStyle/>
          <a:p>
            <a:r>
              <a:rPr lang="en-US" sz="4000" b="1"/>
              <a:t>A different teacher…</a:t>
            </a:r>
          </a:p>
        </p:txBody>
      </p:sp>
      <p:pic>
        <p:nvPicPr>
          <p:cNvPr id="3074" name="Picture 2" descr="Substitute Teacher. | Teacher images, Summer school crafts, Substitute  teacher">
            <a:extLst>
              <a:ext uri="{FF2B5EF4-FFF2-40B4-BE49-F238E27FC236}">
                <a16:creationId xmlns:a16="http://schemas.microsoft.com/office/drawing/2014/main" id="{779B60D2-F1FF-F206-CA5C-D069E0B45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373" y="1300818"/>
            <a:ext cx="5361127" cy="536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3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485775" y="231774"/>
            <a:ext cx="5857875" cy="6211888"/>
          </a:xfrm>
        </p:spPr>
        <p:txBody>
          <a:bodyPr>
            <a:normAutofit/>
          </a:bodyPr>
          <a:lstStyle/>
          <a:p>
            <a:pPr>
              <a:lnSpc>
                <a:spcPct val="150000"/>
              </a:lnSpc>
            </a:pPr>
            <a:r>
              <a:rPr lang="en-US" sz="3200"/>
              <a:t>The Champion teacher is there to teach us.</a:t>
            </a:r>
            <a:br>
              <a:rPr lang="en-US" sz="3200"/>
            </a:br>
            <a:r>
              <a:rPr lang="en-US" sz="3200"/>
              <a:t>The Champion teacher is there to help us. </a:t>
            </a:r>
            <a:br>
              <a:rPr lang="en-US" sz="3200"/>
            </a:br>
            <a:r>
              <a:rPr lang="en-US" sz="3200"/>
              <a:t>My friends and other people I know at school will also still be there to help me. </a:t>
            </a:r>
            <a:endParaRPr lang="en-US" sz="3200" b="1"/>
          </a:p>
        </p:txBody>
      </p:sp>
      <p:sp>
        <p:nvSpPr>
          <p:cNvPr id="8" name="TextBox 7">
            <a:extLst>
              <a:ext uri="{FF2B5EF4-FFF2-40B4-BE49-F238E27FC236}">
                <a16:creationId xmlns:a16="http://schemas.microsoft.com/office/drawing/2014/main" id="{40F61347-391C-03B7-E9DC-BF71276C5779}"/>
              </a:ext>
            </a:extLst>
          </p:cNvPr>
          <p:cNvSpPr txBox="1"/>
          <p:nvPr/>
        </p:nvSpPr>
        <p:spPr>
          <a:xfrm>
            <a:off x="6479229" y="414338"/>
            <a:ext cx="4725436" cy="1323439"/>
          </a:xfrm>
          <a:prstGeom prst="rect">
            <a:avLst/>
          </a:prstGeom>
          <a:noFill/>
        </p:spPr>
        <p:txBody>
          <a:bodyPr wrap="square" rtlCol="0">
            <a:spAutoFit/>
          </a:bodyPr>
          <a:lstStyle/>
          <a:p>
            <a:r>
              <a:rPr lang="en-US" sz="4000" b="1" dirty="0"/>
              <a:t>The Champion teacher will help me</a:t>
            </a:r>
          </a:p>
        </p:txBody>
      </p:sp>
      <p:pic>
        <p:nvPicPr>
          <p:cNvPr id="5122" name="Picture 2" descr="Substitute Teacher PNG and Substitute Teacher Transparent Clipart Free  Download. - CleanPNG / KissPNG">
            <a:extLst>
              <a:ext uri="{FF2B5EF4-FFF2-40B4-BE49-F238E27FC236}">
                <a16:creationId xmlns:a16="http://schemas.microsoft.com/office/drawing/2014/main" id="{7380CDB6-B7EF-10F2-DE64-7308B993E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229" y="1800225"/>
            <a:ext cx="5494734" cy="46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1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485775" y="231774"/>
            <a:ext cx="5857875" cy="6454776"/>
          </a:xfrm>
        </p:spPr>
        <p:txBody>
          <a:bodyPr>
            <a:normAutofit fontScale="90000"/>
          </a:bodyPr>
          <a:lstStyle/>
          <a:p>
            <a:pPr>
              <a:lnSpc>
                <a:spcPct val="150000"/>
              </a:lnSpc>
            </a:pPr>
            <a:r>
              <a:rPr lang="en-US" sz="3200"/>
              <a:t>We will still have a timetable with activities for the day.</a:t>
            </a:r>
            <a:br>
              <a:rPr lang="en-US" sz="3200"/>
            </a:br>
            <a:r>
              <a:rPr lang="en-US" sz="3200"/>
              <a:t>We will do learning activities that are similar to the ones I do with _____</a:t>
            </a:r>
            <a:br>
              <a:rPr lang="en-US" sz="3200"/>
            </a:br>
            <a:r>
              <a:rPr lang="en-US" sz="3200"/>
              <a:t>They might seem a little different with a different teacher but this is ok. </a:t>
            </a:r>
            <a:br>
              <a:rPr lang="en-US" sz="3200"/>
            </a:br>
            <a:r>
              <a:rPr lang="en-US" sz="3200"/>
              <a:t>The school day will still start and finish at the same time.</a:t>
            </a:r>
            <a:br>
              <a:rPr lang="en-US" sz="3200"/>
            </a:br>
            <a:r>
              <a:rPr lang="en-US" sz="3200"/>
              <a:t>We will still have break and lunch at the same time </a:t>
            </a:r>
            <a:endParaRPr lang="en-US" sz="3200" b="1"/>
          </a:p>
        </p:txBody>
      </p:sp>
      <p:sp>
        <p:nvSpPr>
          <p:cNvPr id="8" name="TextBox 7">
            <a:extLst>
              <a:ext uri="{FF2B5EF4-FFF2-40B4-BE49-F238E27FC236}">
                <a16:creationId xmlns:a16="http://schemas.microsoft.com/office/drawing/2014/main" id="{40F61347-391C-03B7-E9DC-BF71276C5779}"/>
              </a:ext>
            </a:extLst>
          </p:cNvPr>
          <p:cNvSpPr txBox="1"/>
          <p:nvPr/>
        </p:nvSpPr>
        <p:spPr>
          <a:xfrm>
            <a:off x="6917013" y="231774"/>
            <a:ext cx="4725436" cy="707886"/>
          </a:xfrm>
          <a:prstGeom prst="rect">
            <a:avLst/>
          </a:prstGeom>
          <a:noFill/>
        </p:spPr>
        <p:txBody>
          <a:bodyPr wrap="square" rtlCol="0">
            <a:spAutoFit/>
          </a:bodyPr>
          <a:lstStyle/>
          <a:p>
            <a:r>
              <a:rPr lang="en-US" sz="4000" b="1"/>
              <a:t>Timetable</a:t>
            </a:r>
          </a:p>
        </p:txBody>
      </p:sp>
      <p:pic>
        <p:nvPicPr>
          <p:cNvPr id="8196" name="Picture 4" descr="School timetable activity">
            <a:extLst>
              <a:ext uri="{FF2B5EF4-FFF2-40B4-BE49-F238E27FC236}">
                <a16:creationId xmlns:a16="http://schemas.microsoft.com/office/drawing/2014/main" id="{F9211244-C278-F6F5-6427-28C8F39D6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614"/>
          <a:stretch/>
        </p:blipFill>
        <p:spPr bwMode="auto">
          <a:xfrm>
            <a:off x="6853238" y="1122224"/>
            <a:ext cx="4852987" cy="49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7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485775" y="231774"/>
            <a:ext cx="5857875" cy="6211888"/>
          </a:xfrm>
        </p:spPr>
        <p:txBody>
          <a:bodyPr>
            <a:normAutofit/>
          </a:bodyPr>
          <a:lstStyle/>
          <a:p>
            <a:pPr>
              <a:lnSpc>
                <a:spcPct val="150000"/>
              </a:lnSpc>
            </a:pPr>
            <a:r>
              <a:rPr lang="en-US" sz="3200"/>
              <a:t>Sometimes I might feel worried about having a new teacher.</a:t>
            </a:r>
            <a:br>
              <a:rPr lang="en-US" sz="3200"/>
            </a:br>
            <a:br>
              <a:rPr lang="en-US" sz="3200"/>
            </a:br>
            <a:r>
              <a:rPr lang="en-US" sz="3200"/>
              <a:t>They don’t know my name.</a:t>
            </a:r>
            <a:br>
              <a:rPr lang="en-US" sz="3200"/>
            </a:br>
            <a:br>
              <a:rPr lang="en-US" sz="3200"/>
            </a:br>
            <a:r>
              <a:rPr lang="en-US" sz="3200"/>
              <a:t>They might do things a little different from our normal teacher. </a:t>
            </a:r>
            <a:br>
              <a:rPr lang="en-US" sz="3200"/>
            </a:br>
            <a:endParaRPr lang="en-US" sz="3200" b="1"/>
          </a:p>
        </p:txBody>
      </p:sp>
      <p:sp>
        <p:nvSpPr>
          <p:cNvPr id="8" name="TextBox 7">
            <a:extLst>
              <a:ext uri="{FF2B5EF4-FFF2-40B4-BE49-F238E27FC236}">
                <a16:creationId xmlns:a16="http://schemas.microsoft.com/office/drawing/2014/main" id="{40F61347-391C-03B7-E9DC-BF71276C5779}"/>
              </a:ext>
            </a:extLst>
          </p:cNvPr>
          <p:cNvSpPr txBox="1"/>
          <p:nvPr/>
        </p:nvSpPr>
        <p:spPr>
          <a:xfrm>
            <a:off x="6479229" y="414338"/>
            <a:ext cx="4725436" cy="1323439"/>
          </a:xfrm>
          <a:prstGeom prst="rect">
            <a:avLst/>
          </a:prstGeom>
          <a:noFill/>
        </p:spPr>
        <p:txBody>
          <a:bodyPr wrap="square" rtlCol="0">
            <a:spAutoFit/>
          </a:bodyPr>
          <a:lstStyle/>
          <a:p>
            <a:r>
              <a:rPr lang="en-US" sz="4000" b="1"/>
              <a:t>Sometimes I can be worried</a:t>
            </a:r>
          </a:p>
        </p:txBody>
      </p:sp>
      <p:pic>
        <p:nvPicPr>
          <p:cNvPr id="4" name="Picture 4" descr="Icon&#10;&#10;Description automatically generated">
            <a:extLst>
              <a:ext uri="{FF2B5EF4-FFF2-40B4-BE49-F238E27FC236}">
                <a16:creationId xmlns:a16="http://schemas.microsoft.com/office/drawing/2014/main" id="{11318AE1-E871-05F3-21B0-E6CD33C58EB4}"/>
              </a:ext>
            </a:extLst>
          </p:cNvPr>
          <p:cNvPicPr>
            <a:picLocks noChangeAspect="1"/>
          </p:cNvPicPr>
          <p:nvPr/>
        </p:nvPicPr>
        <p:blipFill>
          <a:blip r:embed="rId2"/>
          <a:stretch>
            <a:fillRect/>
          </a:stretch>
        </p:blipFill>
        <p:spPr>
          <a:xfrm>
            <a:off x="7616718" y="1347460"/>
            <a:ext cx="2437982" cy="5320621"/>
          </a:xfrm>
          <a:prstGeom prst="rect">
            <a:avLst/>
          </a:prstGeom>
        </p:spPr>
      </p:pic>
    </p:spTree>
    <p:extLst>
      <p:ext uri="{BB962C8B-B14F-4D97-AF65-F5344CB8AC3E}">
        <p14:creationId xmlns:p14="http://schemas.microsoft.com/office/powerpoint/2010/main" val="284497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485775" y="231774"/>
            <a:ext cx="5857875" cy="6211888"/>
          </a:xfrm>
        </p:spPr>
        <p:txBody>
          <a:bodyPr>
            <a:normAutofit/>
          </a:bodyPr>
          <a:lstStyle/>
          <a:p>
            <a:pPr>
              <a:lnSpc>
                <a:spcPct val="150000"/>
              </a:lnSpc>
            </a:pPr>
            <a:r>
              <a:rPr lang="en-US" sz="3200"/>
              <a:t>It’s ok to feel worried when there is a new teacher that I don’t know.</a:t>
            </a:r>
            <a:br>
              <a:rPr lang="en-US" sz="3200"/>
            </a:br>
            <a:br>
              <a:rPr lang="en-US" sz="3200"/>
            </a:br>
            <a:r>
              <a:rPr lang="en-US" sz="3200"/>
              <a:t>There are things I can do to feel better… </a:t>
            </a:r>
            <a:br>
              <a:rPr lang="en-US" sz="3200"/>
            </a:br>
            <a:br>
              <a:rPr lang="en-US" sz="3200"/>
            </a:br>
            <a:endParaRPr lang="en-US" sz="3200" b="1"/>
          </a:p>
        </p:txBody>
      </p:sp>
      <p:sp>
        <p:nvSpPr>
          <p:cNvPr id="8" name="TextBox 7">
            <a:extLst>
              <a:ext uri="{FF2B5EF4-FFF2-40B4-BE49-F238E27FC236}">
                <a16:creationId xmlns:a16="http://schemas.microsoft.com/office/drawing/2014/main" id="{40F61347-391C-03B7-E9DC-BF71276C5779}"/>
              </a:ext>
            </a:extLst>
          </p:cNvPr>
          <p:cNvSpPr txBox="1"/>
          <p:nvPr/>
        </p:nvSpPr>
        <p:spPr>
          <a:xfrm>
            <a:off x="6479229" y="414338"/>
            <a:ext cx="4725436" cy="1323439"/>
          </a:xfrm>
          <a:prstGeom prst="rect">
            <a:avLst/>
          </a:prstGeom>
          <a:noFill/>
        </p:spPr>
        <p:txBody>
          <a:bodyPr wrap="square" rtlCol="0">
            <a:spAutoFit/>
          </a:bodyPr>
          <a:lstStyle/>
          <a:p>
            <a:r>
              <a:rPr lang="en-US" sz="4000" b="1" dirty="0"/>
              <a:t>There are things I can do to feel better</a:t>
            </a:r>
          </a:p>
        </p:txBody>
      </p:sp>
      <p:pic>
        <p:nvPicPr>
          <p:cNvPr id="3" name="Picture 3" descr="A picture containing shape&#10;&#10;Description automatically generated">
            <a:extLst>
              <a:ext uri="{FF2B5EF4-FFF2-40B4-BE49-F238E27FC236}">
                <a16:creationId xmlns:a16="http://schemas.microsoft.com/office/drawing/2014/main" id="{D30E305A-99C9-61E4-C658-8A12E14EEA11}"/>
              </a:ext>
            </a:extLst>
          </p:cNvPr>
          <p:cNvPicPr>
            <a:picLocks noChangeAspect="1"/>
          </p:cNvPicPr>
          <p:nvPr/>
        </p:nvPicPr>
        <p:blipFill>
          <a:blip r:embed="rId2"/>
          <a:stretch>
            <a:fillRect/>
          </a:stretch>
        </p:blipFill>
        <p:spPr>
          <a:xfrm>
            <a:off x="6777728" y="1863775"/>
            <a:ext cx="3807673" cy="4054513"/>
          </a:xfrm>
          <a:prstGeom prst="rect">
            <a:avLst/>
          </a:prstGeom>
        </p:spPr>
      </p:pic>
    </p:spTree>
    <p:extLst>
      <p:ext uri="{BB962C8B-B14F-4D97-AF65-F5344CB8AC3E}">
        <p14:creationId xmlns:p14="http://schemas.microsoft.com/office/powerpoint/2010/main" val="148105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485775" y="231774"/>
            <a:ext cx="5857875" cy="6211888"/>
          </a:xfrm>
        </p:spPr>
        <p:txBody>
          <a:bodyPr>
            <a:normAutofit/>
          </a:bodyPr>
          <a:lstStyle/>
          <a:p>
            <a:pPr>
              <a:lnSpc>
                <a:spcPct val="150000"/>
              </a:lnSpc>
            </a:pPr>
            <a:r>
              <a:rPr lang="en-US" sz="3200" b="1"/>
              <a:t>My list of things I can do to feel better...</a:t>
            </a:r>
            <a:br>
              <a:rPr lang="en-US" sz="3200" b="1"/>
            </a:br>
            <a:r>
              <a:rPr lang="en-US" sz="3200" b="1"/>
              <a:t>I can introduce myself</a:t>
            </a:r>
            <a:br>
              <a:rPr lang="en-US" sz="3200" b="1"/>
            </a:br>
            <a:r>
              <a:rPr lang="en-US" sz="3200" b="1"/>
              <a:t>I can get to know them by asking something about them</a:t>
            </a:r>
            <a:br>
              <a:rPr lang="en-US" sz="3200" b="1"/>
            </a:br>
            <a:r>
              <a:rPr lang="en-US" sz="3200" b="1"/>
              <a:t>I can…. </a:t>
            </a:r>
            <a:br>
              <a:rPr lang="en-US" sz="3200" b="1"/>
            </a:br>
            <a:r>
              <a:rPr lang="en-US" sz="3200" b="1"/>
              <a:t>I can….</a:t>
            </a:r>
            <a:br>
              <a:rPr lang="en-US" sz="3200"/>
            </a:br>
            <a:endParaRPr lang="en-US" sz="3200" b="1"/>
          </a:p>
        </p:txBody>
      </p:sp>
      <p:sp>
        <p:nvSpPr>
          <p:cNvPr id="8" name="TextBox 7">
            <a:extLst>
              <a:ext uri="{FF2B5EF4-FFF2-40B4-BE49-F238E27FC236}">
                <a16:creationId xmlns:a16="http://schemas.microsoft.com/office/drawing/2014/main" id="{40F61347-391C-03B7-E9DC-BF71276C5779}"/>
              </a:ext>
            </a:extLst>
          </p:cNvPr>
          <p:cNvSpPr txBox="1"/>
          <p:nvPr/>
        </p:nvSpPr>
        <p:spPr>
          <a:xfrm>
            <a:off x="6479229" y="414338"/>
            <a:ext cx="4725436" cy="1323439"/>
          </a:xfrm>
          <a:prstGeom prst="rect">
            <a:avLst/>
          </a:prstGeom>
          <a:noFill/>
        </p:spPr>
        <p:txBody>
          <a:bodyPr wrap="square" rtlCol="0">
            <a:spAutoFit/>
          </a:bodyPr>
          <a:lstStyle/>
          <a:p>
            <a:r>
              <a:rPr lang="en-US" sz="4000" b="1" dirty="0"/>
              <a:t>There are things I can do to feel better</a:t>
            </a:r>
          </a:p>
        </p:txBody>
      </p:sp>
      <p:pic>
        <p:nvPicPr>
          <p:cNvPr id="4" name="Picture 4" descr="Icon&#10;&#10;Description automatically generated">
            <a:extLst>
              <a:ext uri="{FF2B5EF4-FFF2-40B4-BE49-F238E27FC236}">
                <a16:creationId xmlns:a16="http://schemas.microsoft.com/office/drawing/2014/main" id="{E541EE03-A5CC-9379-A04B-B06187511886}"/>
              </a:ext>
            </a:extLst>
          </p:cNvPr>
          <p:cNvPicPr>
            <a:picLocks noChangeAspect="1"/>
          </p:cNvPicPr>
          <p:nvPr/>
        </p:nvPicPr>
        <p:blipFill>
          <a:blip r:embed="rId2"/>
          <a:stretch>
            <a:fillRect/>
          </a:stretch>
        </p:blipFill>
        <p:spPr>
          <a:xfrm>
            <a:off x="7365224" y="1714683"/>
            <a:ext cx="3476116" cy="4935181"/>
          </a:xfrm>
          <a:prstGeom prst="rect">
            <a:avLst/>
          </a:prstGeom>
        </p:spPr>
      </p:pic>
    </p:spTree>
    <p:extLst>
      <p:ext uri="{BB962C8B-B14F-4D97-AF65-F5344CB8AC3E}">
        <p14:creationId xmlns:p14="http://schemas.microsoft.com/office/powerpoint/2010/main" val="52034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FEC-41BC-E711-1A8F-380F40A7FC10}"/>
              </a:ext>
            </a:extLst>
          </p:cNvPr>
          <p:cNvSpPr>
            <a:spLocks noGrp="1"/>
          </p:cNvSpPr>
          <p:nvPr>
            <p:ph type="title"/>
          </p:nvPr>
        </p:nvSpPr>
        <p:spPr>
          <a:xfrm>
            <a:off x="114300" y="0"/>
            <a:ext cx="5857875" cy="6211888"/>
          </a:xfrm>
        </p:spPr>
        <p:txBody>
          <a:bodyPr>
            <a:normAutofit fontScale="90000"/>
          </a:bodyPr>
          <a:lstStyle/>
          <a:p>
            <a:pPr>
              <a:lnSpc>
                <a:spcPct val="150000"/>
              </a:lnSpc>
            </a:pPr>
            <a:r>
              <a:rPr lang="en-US" sz="3200" b="1"/>
              <a:t>The teacher might be worried too. They might need some help. Here is my list of things we could do to help the teacher… </a:t>
            </a:r>
            <a:br>
              <a:rPr lang="en-US" sz="3200" b="1"/>
            </a:br>
            <a:r>
              <a:rPr lang="en-US" sz="3200" b="1"/>
              <a:t>We can tell them where to find things in the classroom</a:t>
            </a:r>
            <a:br>
              <a:rPr lang="en-US" sz="3200" b="1"/>
            </a:br>
            <a:r>
              <a:rPr lang="en-US" sz="3200" b="1"/>
              <a:t>We can tell them where we got to with our work yesterday </a:t>
            </a:r>
            <a:br>
              <a:rPr lang="en-US" sz="3200" b="1"/>
            </a:br>
            <a:r>
              <a:rPr lang="en-US" sz="3200" b="1"/>
              <a:t>We can… </a:t>
            </a:r>
          </a:p>
        </p:txBody>
      </p:sp>
      <p:sp>
        <p:nvSpPr>
          <p:cNvPr id="8" name="TextBox 7">
            <a:extLst>
              <a:ext uri="{FF2B5EF4-FFF2-40B4-BE49-F238E27FC236}">
                <a16:creationId xmlns:a16="http://schemas.microsoft.com/office/drawing/2014/main" id="{40F61347-391C-03B7-E9DC-BF71276C5779}"/>
              </a:ext>
            </a:extLst>
          </p:cNvPr>
          <p:cNvSpPr txBox="1"/>
          <p:nvPr/>
        </p:nvSpPr>
        <p:spPr>
          <a:xfrm>
            <a:off x="6479228" y="414338"/>
            <a:ext cx="5299687" cy="1323439"/>
          </a:xfrm>
          <a:prstGeom prst="rect">
            <a:avLst/>
          </a:prstGeom>
          <a:noFill/>
        </p:spPr>
        <p:txBody>
          <a:bodyPr wrap="square" rtlCol="0">
            <a:spAutoFit/>
          </a:bodyPr>
          <a:lstStyle/>
          <a:p>
            <a:r>
              <a:rPr lang="en-US" sz="4000" b="1" dirty="0"/>
              <a:t>There are things I can do to help the teacher</a:t>
            </a:r>
          </a:p>
        </p:txBody>
      </p:sp>
      <p:pic>
        <p:nvPicPr>
          <p:cNvPr id="3" name="Picture 3">
            <a:extLst>
              <a:ext uri="{FF2B5EF4-FFF2-40B4-BE49-F238E27FC236}">
                <a16:creationId xmlns:a16="http://schemas.microsoft.com/office/drawing/2014/main" id="{12747152-BA20-1B7A-94CA-DD5CA72420F5}"/>
              </a:ext>
            </a:extLst>
          </p:cNvPr>
          <p:cNvPicPr>
            <a:picLocks noChangeAspect="1"/>
          </p:cNvPicPr>
          <p:nvPr/>
        </p:nvPicPr>
        <p:blipFill>
          <a:blip r:embed="rId2"/>
          <a:stretch>
            <a:fillRect/>
          </a:stretch>
        </p:blipFill>
        <p:spPr>
          <a:xfrm>
            <a:off x="6984114" y="2206783"/>
            <a:ext cx="4517540" cy="3927716"/>
          </a:xfrm>
          <a:prstGeom prst="rect">
            <a:avLst/>
          </a:prstGeom>
        </p:spPr>
      </p:pic>
    </p:spTree>
    <p:extLst>
      <p:ext uri="{BB962C8B-B14F-4D97-AF65-F5344CB8AC3E}">
        <p14:creationId xmlns:p14="http://schemas.microsoft.com/office/powerpoint/2010/main" val="180118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143fedcb-f154-49d8-8542-8af600fb029d" xsi:nil="true"/>
    <lcf76f155ced4ddcb4097134ff3c332f xmlns="143fedcb-f154-49d8-8542-8af600fb029d">
      <Terms xmlns="http://schemas.microsoft.com/office/infopath/2007/PartnerControls"/>
    </lcf76f155ced4ddcb4097134ff3c332f>
    <TaxCatchAll xmlns="c5118a77-b975-4346-844f-a2e341c83f5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4224C50800CD4E8E106FE50EAAB4B3" ma:contentTypeVersion="17" ma:contentTypeDescription="Create a new document." ma:contentTypeScope="" ma:versionID="34f97ad0936fe4b3c25f1d86fd5226c2">
  <xsd:schema xmlns:xsd="http://www.w3.org/2001/XMLSchema" xmlns:xs="http://www.w3.org/2001/XMLSchema" xmlns:p="http://schemas.microsoft.com/office/2006/metadata/properties" xmlns:ns2="143fedcb-f154-49d8-8542-8af600fb029d" xmlns:ns3="c5118a77-b975-4346-844f-a2e341c83f50" targetNamespace="http://schemas.microsoft.com/office/2006/metadata/properties" ma:root="true" ma:fieldsID="a6d125e3c9975f90605ef148c87efa6a" ns2:_="" ns3:_="">
    <xsd:import namespace="143fedcb-f154-49d8-8542-8af600fb029d"/>
    <xsd:import namespace="c5118a77-b975-4346-844f-a2e341c83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Not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fedcb-f154-49d8-8542-8af600fb0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118a77-b975-4346-844f-a2e341c83f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c3d1844-aa66-4faa-9807-b309d99a7ae1}" ma:internalName="TaxCatchAll" ma:showField="CatchAllData" ma:web="c5118a77-b975-4346-844f-a2e341c83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F6AD3-3B0D-4025-8826-B8F6815B0234}">
  <ds:schemaRefs>
    <ds:schemaRef ds:uri="http://schemas.microsoft.com/sharepoint/v3/contenttype/forms"/>
  </ds:schemaRefs>
</ds:datastoreItem>
</file>

<file path=customXml/itemProps2.xml><?xml version="1.0" encoding="utf-8"?>
<ds:datastoreItem xmlns:ds="http://schemas.openxmlformats.org/officeDocument/2006/customXml" ds:itemID="{52D962A4-D288-4C60-A0D0-3352CEEB983B}">
  <ds:schemaRefs>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c5118a77-b975-4346-844f-a2e341c83f50"/>
    <ds:schemaRef ds:uri="http://schemas.openxmlformats.org/package/2006/metadata/core-properties"/>
    <ds:schemaRef ds:uri="143fedcb-f154-49d8-8542-8af600fb029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4B2B8BD-E74E-4CAC-8F12-725446752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fedcb-f154-49d8-8542-8af600fb029d"/>
    <ds:schemaRef ds:uri="c5118a77-b975-4346-844f-a2e341c83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471</Words>
  <Application>Microsoft Macintosh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When my teacher is away</vt:lpstr>
      <vt:lpstr>My name is ___ I am _____ years old I go to Redfield Educate Together Primary School. My teacher is called Anna.  She helps me with my work </vt:lpstr>
      <vt:lpstr>Sometimes Anna might not be at school. This could be for different reasons. Two examples are…  She might not be feeling very well. She might have to go to an appointment.  When this happens we have a Champion teacher and this is ok. </vt:lpstr>
      <vt:lpstr>The Champion teacher is there to teach us. The Champion teacher is there to help us.  My friends and other people I know at school will also still be there to help me. </vt:lpstr>
      <vt:lpstr>We will still have a timetable with activities for the day. We will do learning activities that are similar to the ones I do with _____ They might seem a little different with a different teacher but this is ok.  The school day will still start and finish at the same time. We will still have break and lunch at the same time </vt:lpstr>
      <vt:lpstr>Sometimes I might feel worried about having a new teacher.  They don’t know my name.  They might do things a little different from our normal teacher.  </vt:lpstr>
      <vt:lpstr>It’s ok to feel worried when there is a new teacher that I don’t know.  There are things I can do to feel better…   </vt:lpstr>
      <vt:lpstr>My list of things I can do to feel better... I can introduce myself I can get to know them by asking something about them I can….  I can…. </vt:lpstr>
      <vt:lpstr>The teacher might be worried too. They might need some help. Here is my list of things we could do to help the teacher…  We can tell them where to find things in the classroom We can tell them where we got to with our work yesterday  We can… </vt:lpstr>
      <vt:lpstr>When there is a Champion teacher, it will be ok.  The Champion teacher will help me and I can help the Champion teacher.  I can still do my work and follow the Redfield way My teacher will be back at school again soon.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my teacher is away</dc:title>
  <dc:creator>Charlotte Talbot</dc:creator>
  <cp:lastModifiedBy>Charlotte Talbot</cp:lastModifiedBy>
  <cp:revision>2</cp:revision>
  <dcterms:created xsi:type="dcterms:W3CDTF">2023-03-20T09:36:36Z</dcterms:created>
  <dcterms:modified xsi:type="dcterms:W3CDTF">2023-03-28T09:05:56Z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0x010100D64224C50800CD4E8E106FE50EAAB4B3</vt:lpwstr>
  </property>
  <property fmtid="{D5CDD505-2E9C-101B-9397-08002B2CF9AE}" pid="3" name="MediaServiceImageTags">
    <vt:lpwstr/>
  </property>
</Properties>
</file>