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7" r:id="rId5"/>
    <p:sldId id="258" r:id="rId6"/>
    <p:sldId id="272" r:id="rId7"/>
    <p:sldId id="276" r:id="rId8"/>
    <p:sldId id="275" r:id="rId9"/>
    <p:sldId id="277" r:id="rId10"/>
    <p:sldId id="260" r:id="rId11"/>
    <p:sldId id="259" r:id="rId12"/>
    <p:sldId id="284" r:id="rId13"/>
    <p:sldId id="278" r:id="rId14"/>
    <p:sldId id="285" r:id="rId15"/>
    <p:sldId id="281" r:id="rId16"/>
    <p:sldId id="286" r:id="rId17"/>
    <p:sldId id="288" r:id="rId18"/>
    <p:sldId id="289" r:id="rId19"/>
    <p:sldId id="290" r:id="rId20"/>
    <p:sldId id="291" r:id="rId21"/>
    <p:sldId id="292" r:id="rId22"/>
    <p:sldId id="293" r:id="rId23"/>
    <p:sldId id="295" r:id="rId24"/>
    <p:sldId id="296" r:id="rId25"/>
    <p:sldId id="287" r:id="rId26"/>
    <p:sldId id="297"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FFEC"/>
    <a:srgbClr val="EE94D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D8404C-BB7A-7022-F1CB-7F62CF0029E7}" v="5" dt="2025-07-07T11:50:20.991"/>
    <p1510:client id="{5639BECE-1682-478C-899F-A409E353560D}" v="3" dt="2025-07-07T13:22:02.7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95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sa Moore" userId="S::lisa.moore@redfieldet.org.uk::92259633-0aae-4026-b7b9-2007887592b3" providerId="AD" clId="Web-{05D8404C-BB7A-7022-F1CB-7F62CF0029E7}"/>
    <pc:docChg chg="modSld">
      <pc:chgData name="Lisa Moore" userId="S::lisa.moore@redfieldet.org.uk::92259633-0aae-4026-b7b9-2007887592b3" providerId="AD" clId="Web-{05D8404C-BB7A-7022-F1CB-7F62CF0029E7}" dt="2025-07-07T11:50:20.991" v="3" actId="14100"/>
      <pc:docMkLst>
        <pc:docMk/>
      </pc:docMkLst>
      <pc:sldChg chg="addSp modSp">
        <pc:chgData name="Lisa Moore" userId="S::lisa.moore@redfieldet.org.uk::92259633-0aae-4026-b7b9-2007887592b3" providerId="AD" clId="Web-{05D8404C-BB7A-7022-F1CB-7F62CF0029E7}" dt="2025-07-07T11:50:20.991" v="3" actId="14100"/>
        <pc:sldMkLst>
          <pc:docMk/>
          <pc:sldMk cId="2016161398" sldId="260"/>
        </pc:sldMkLst>
        <pc:picChg chg="add mod">
          <ac:chgData name="Lisa Moore" userId="S::lisa.moore@redfieldet.org.uk::92259633-0aae-4026-b7b9-2007887592b3" providerId="AD" clId="Web-{05D8404C-BB7A-7022-F1CB-7F62CF0029E7}" dt="2025-07-07T11:50:20.991" v="3" actId="14100"/>
          <ac:picMkLst>
            <pc:docMk/>
            <pc:sldMk cId="2016161398" sldId="260"/>
            <ac:picMk id="3" creationId="{BE068D0A-FD35-6D69-89C9-08CFBF280770}"/>
          </ac:picMkLst>
        </pc:picChg>
      </pc:sldChg>
    </pc:docChg>
  </pc:docChgLst>
  <pc:docChgLst>
    <pc:chgData name="Natalie Tremlett" userId="S::natalie.tremlett@redfieldet.org.uk::47faee0b-4df5-49cd-ab63-85b56c623994" providerId="AD" clId="Web-{55537F40-06A1-0F36-A52B-E0EB3F734DA0}"/>
    <pc:docChg chg="addSld delSld modSld sldOrd">
      <pc:chgData name="Natalie Tremlett" userId="S::natalie.tremlett@redfieldet.org.uk::47faee0b-4df5-49cd-ab63-85b56c623994" providerId="AD" clId="Web-{55537F40-06A1-0F36-A52B-E0EB3F734DA0}" dt="2025-07-04T13:42:20.971" v="218"/>
      <pc:docMkLst>
        <pc:docMk/>
      </pc:docMkLst>
      <pc:sldChg chg="modSp">
        <pc:chgData name="Natalie Tremlett" userId="S::natalie.tremlett@redfieldet.org.uk::47faee0b-4df5-49cd-ab63-85b56c623994" providerId="AD" clId="Web-{55537F40-06A1-0F36-A52B-E0EB3F734DA0}" dt="2025-07-04T13:21:24.611" v="12" actId="20577"/>
        <pc:sldMkLst>
          <pc:docMk/>
          <pc:sldMk cId="4279064537" sldId="257"/>
        </pc:sldMkLst>
        <pc:spChg chg="mod">
          <ac:chgData name="Natalie Tremlett" userId="S::natalie.tremlett@redfieldet.org.uk::47faee0b-4df5-49cd-ab63-85b56c623994" providerId="AD" clId="Web-{55537F40-06A1-0F36-A52B-E0EB3F734DA0}" dt="2025-07-04T13:21:24.611" v="12" actId="20577"/>
          <ac:spMkLst>
            <pc:docMk/>
            <pc:sldMk cId="4279064537" sldId="257"/>
            <ac:spMk id="4" creationId="{6C30CB6A-D8BF-334C-8D92-572B0A766861}"/>
          </ac:spMkLst>
        </pc:spChg>
      </pc:sldChg>
      <pc:sldChg chg="modSp">
        <pc:chgData name="Natalie Tremlett" userId="S::natalie.tremlett@redfieldet.org.uk::47faee0b-4df5-49cd-ab63-85b56c623994" providerId="AD" clId="Web-{55537F40-06A1-0F36-A52B-E0EB3F734DA0}" dt="2025-07-04T13:21:32.814" v="15" actId="20577"/>
        <pc:sldMkLst>
          <pc:docMk/>
          <pc:sldMk cId="2953074140" sldId="258"/>
        </pc:sldMkLst>
        <pc:spChg chg="mod">
          <ac:chgData name="Natalie Tremlett" userId="S::natalie.tremlett@redfieldet.org.uk::47faee0b-4df5-49cd-ab63-85b56c623994" providerId="AD" clId="Web-{55537F40-06A1-0F36-A52B-E0EB3F734DA0}" dt="2025-07-04T13:21:32.814" v="15" actId="20577"/>
          <ac:spMkLst>
            <pc:docMk/>
            <pc:sldMk cId="2953074140" sldId="258"/>
            <ac:spMk id="3" creationId="{19BB3C41-8706-A249-B448-B13ADD4D691E}"/>
          </ac:spMkLst>
        </pc:spChg>
      </pc:sldChg>
      <pc:sldChg chg="addSp delSp modSp">
        <pc:chgData name="Natalie Tremlett" userId="S::natalie.tremlett@redfieldet.org.uk::47faee0b-4df5-49cd-ab63-85b56c623994" providerId="AD" clId="Web-{55537F40-06A1-0F36-A52B-E0EB3F734DA0}" dt="2025-07-04T13:36:21.509" v="158" actId="1076"/>
        <pc:sldMkLst>
          <pc:docMk/>
          <pc:sldMk cId="991827027" sldId="259"/>
        </pc:sldMkLst>
        <pc:picChg chg="add mod">
          <ac:chgData name="Natalie Tremlett" userId="S::natalie.tremlett@redfieldet.org.uk::47faee0b-4df5-49cd-ab63-85b56c623994" providerId="AD" clId="Web-{55537F40-06A1-0F36-A52B-E0EB3F734DA0}" dt="2025-07-04T13:36:21.509" v="158" actId="1076"/>
          <ac:picMkLst>
            <pc:docMk/>
            <pc:sldMk cId="991827027" sldId="259"/>
            <ac:picMk id="4" creationId="{33C7C91C-F4AF-3CB2-0BEB-C182A58438CD}"/>
          </ac:picMkLst>
        </pc:picChg>
      </pc:sldChg>
      <pc:sldChg chg="addSp delSp modSp delAnim">
        <pc:chgData name="Natalie Tremlett" userId="S::natalie.tremlett@redfieldet.org.uk::47faee0b-4df5-49cd-ab63-85b56c623994" providerId="AD" clId="Web-{55537F40-06A1-0F36-A52B-E0EB3F734DA0}" dt="2025-07-04T13:35:08.225" v="155" actId="1076"/>
        <pc:sldMkLst>
          <pc:docMk/>
          <pc:sldMk cId="2016161398" sldId="260"/>
        </pc:sldMkLst>
        <pc:spChg chg="mod">
          <ac:chgData name="Natalie Tremlett" userId="S::natalie.tremlett@redfieldet.org.uk::47faee0b-4df5-49cd-ab63-85b56c623994" providerId="AD" clId="Web-{55537F40-06A1-0F36-A52B-E0EB3F734DA0}" dt="2025-07-04T13:21:46.283" v="16" actId="20577"/>
          <ac:spMkLst>
            <pc:docMk/>
            <pc:sldMk cId="2016161398" sldId="260"/>
            <ac:spMk id="2" creationId="{E43B7E79-BBB4-5F4B-A02E-1099D013770B}"/>
          </ac:spMkLst>
        </pc:spChg>
        <pc:spChg chg="add mod">
          <ac:chgData name="Natalie Tremlett" userId="S::natalie.tremlett@redfieldet.org.uk::47faee0b-4df5-49cd-ab63-85b56c623994" providerId="AD" clId="Web-{55537F40-06A1-0F36-A52B-E0EB3F734DA0}" dt="2025-07-04T13:23:34.739" v="56" actId="20577"/>
          <ac:spMkLst>
            <pc:docMk/>
            <pc:sldMk cId="2016161398" sldId="260"/>
            <ac:spMk id="6" creationId="{B592F086-9FC5-0F17-833F-106CD9CB3C75}"/>
          </ac:spMkLst>
        </pc:spChg>
        <pc:spChg chg="add mod">
          <ac:chgData name="Natalie Tremlett" userId="S::natalie.tremlett@redfieldet.org.uk::47faee0b-4df5-49cd-ab63-85b56c623994" providerId="AD" clId="Web-{55537F40-06A1-0F36-A52B-E0EB3F734DA0}" dt="2025-07-04T13:24:50.069" v="126" actId="14100"/>
          <ac:spMkLst>
            <pc:docMk/>
            <pc:sldMk cId="2016161398" sldId="260"/>
            <ac:spMk id="9" creationId="{A90E6F77-EB28-1CE6-8D1B-EED42C289B8B}"/>
          </ac:spMkLst>
        </pc:spChg>
        <pc:picChg chg="add mod">
          <ac:chgData name="Natalie Tremlett" userId="S::natalie.tremlett@redfieldet.org.uk::47faee0b-4df5-49cd-ab63-85b56c623994" providerId="AD" clId="Web-{55537F40-06A1-0F36-A52B-E0EB3F734DA0}" dt="2025-07-04T13:25:28.492" v="132" actId="1076"/>
          <ac:picMkLst>
            <pc:docMk/>
            <pc:sldMk cId="2016161398" sldId="260"/>
            <ac:picMk id="10" creationId="{3E0E38BF-F550-92A7-656F-FE6821B82C43}"/>
          </ac:picMkLst>
        </pc:picChg>
        <pc:picChg chg="add mod">
          <ac:chgData name="Natalie Tremlett" userId="S::natalie.tremlett@redfieldet.org.uk::47faee0b-4df5-49cd-ab63-85b56c623994" providerId="AD" clId="Web-{55537F40-06A1-0F36-A52B-E0EB3F734DA0}" dt="2025-07-04T13:25:26.367" v="131" actId="1076"/>
          <ac:picMkLst>
            <pc:docMk/>
            <pc:sldMk cId="2016161398" sldId="260"/>
            <ac:picMk id="11" creationId="{9B4AE857-9664-86E3-3645-4CEAC61DE80F}"/>
          </ac:picMkLst>
        </pc:picChg>
      </pc:sldChg>
      <pc:sldChg chg="modSp del">
        <pc:chgData name="Natalie Tremlett" userId="S::natalie.tremlett@redfieldet.org.uk::47faee0b-4df5-49cd-ab63-85b56c623994" providerId="AD" clId="Web-{55537F40-06A1-0F36-A52B-E0EB3F734DA0}" dt="2025-07-04T13:40:37.437" v="201"/>
        <pc:sldMkLst>
          <pc:docMk/>
          <pc:sldMk cId="4122701397" sldId="261"/>
        </pc:sldMkLst>
      </pc:sldChg>
      <pc:sldChg chg="modSp del">
        <pc:chgData name="Natalie Tremlett" userId="S::natalie.tremlett@redfieldet.org.uk::47faee0b-4df5-49cd-ab63-85b56c623994" providerId="AD" clId="Web-{55537F40-06A1-0F36-A52B-E0EB3F734DA0}" dt="2025-07-04T13:40:37.437" v="200"/>
        <pc:sldMkLst>
          <pc:docMk/>
          <pc:sldMk cId="941785742" sldId="262"/>
        </pc:sldMkLst>
      </pc:sldChg>
      <pc:sldChg chg="del">
        <pc:chgData name="Natalie Tremlett" userId="S::natalie.tremlett@redfieldet.org.uk::47faee0b-4df5-49cd-ab63-85b56c623994" providerId="AD" clId="Web-{55537F40-06A1-0F36-A52B-E0EB3F734DA0}" dt="2025-07-04T13:40:37.437" v="198"/>
        <pc:sldMkLst>
          <pc:docMk/>
          <pc:sldMk cId="1410269452" sldId="263"/>
        </pc:sldMkLst>
      </pc:sldChg>
      <pc:sldChg chg="ord">
        <pc:chgData name="Natalie Tremlett" userId="S::natalie.tremlett@redfieldet.org.uk::47faee0b-4df5-49cd-ab63-85b56c623994" providerId="AD" clId="Web-{55537F40-06A1-0F36-A52B-E0EB3F734DA0}" dt="2025-07-04T13:42:05.361" v="215"/>
        <pc:sldMkLst>
          <pc:docMk/>
          <pc:sldMk cId="2207435348" sldId="264"/>
        </pc:sldMkLst>
      </pc:sldChg>
      <pc:sldChg chg="del">
        <pc:chgData name="Natalie Tremlett" userId="S::natalie.tremlett@redfieldet.org.uk::47faee0b-4df5-49cd-ab63-85b56c623994" providerId="AD" clId="Web-{55537F40-06A1-0F36-A52B-E0EB3F734DA0}" dt="2025-07-04T13:42:17.893" v="216"/>
        <pc:sldMkLst>
          <pc:docMk/>
          <pc:sldMk cId="867400396" sldId="265"/>
        </pc:sldMkLst>
      </pc:sldChg>
      <pc:sldChg chg="del">
        <pc:chgData name="Natalie Tremlett" userId="S::natalie.tremlett@redfieldet.org.uk::47faee0b-4df5-49cd-ab63-85b56c623994" providerId="AD" clId="Web-{55537F40-06A1-0F36-A52B-E0EB3F734DA0}" dt="2025-07-04T13:41:22.422" v="208"/>
        <pc:sldMkLst>
          <pc:docMk/>
          <pc:sldMk cId="4056984956" sldId="266"/>
        </pc:sldMkLst>
      </pc:sldChg>
      <pc:sldChg chg="del">
        <pc:chgData name="Natalie Tremlett" userId="S::natalie.tremlett@redfieldet.org.uk::47faee0b-4df5-49cd-ab63-85b56c623994" providerId="AD" clId="Web-{55537F40-06A1-0F36-A52B-E0EB3F734DA0}" dt="2025-07-04T13:41:22.954" v="209"/>
        <pc:sldMkLst>
          <pc:docMk/>
          <pc:sldMk cId="1019702189" sldId="267"/>
        </pc:sldMkLst>
      </pc:sldChg>
      <pc:sldChg chg="del">
        <pc:chgData name="Natalie Tremlett" userId="S::natalie.tremlett@redfieldet.org.uk::47faee0b-4df5-49cd-ab63-85b56c623994" providerId="AD" clId="Web-{55537F40-06A1-0F36-A52B-E0EB3F734DA0}" dt="2025-07-04T13:41:28.001" v="212"/>
        <pc:sldMkLst>
          <pc:docMk/>
          <pc:sldMk cId="1844171084" sldId="268"/>
        </pc:sldMkLst>
      </pc:sldChg>
      <pc:sldChg chg="del">
        <pc:chgData name="Natalie Tremlett" userId="S::natalie.tremlett@redfieldet.org.uk::47faee0b-4df5-49cd-ab63-85b56c623994" providerId="AD" clId="Web-{55537F40-06A1-0F36-A52B-E0EB3F734DA0}" dt="2025-07-04T13:40:37.437" v="199"/>
        <pc:sldMkLst>
          <pc:docMk/>
          <pc:sldMk cId="581801470" sldId="269"/>
        </pc:sldMkLst>
      </pc:sldChg>
      <pc:sldChg chg="del">
        <pc:chgData name="Natalie Tremlett" userId="S::natalie.tremlett@redfieldet.org.uk::47faee0b-4df5-49cd-ab63-85b56c623994" providerId="AD" clId="Web-{55537F40-06A1-0F36-A52B-E0EB3F734DA0}" dt="2025-07-04T13:41:21.282" v="207"/>
        <pc:sldMkLst>
          <pc:docMk/>
          <pc:sldMk cId="873780185" sldId="279"/>
        </pc:sldMkLst>
      </pc:sldChg>
      <pc:sldChg chg="del">
        <pc:chgData name="Natalie Tremlett" userId="S::natalie.tremlett@redfieldet.org.uk::47faee0b-4df5-49cd-ab63-85b56c623994" providerId="AD" clId="Web-{55537F40-06A1-0F36-A52B-E0EB3F734DA0}" dt="2025-07-04T13:41:25.547" v="210"/>
        <pc:sldMkLst>
          <pc:docMk/>
          <pc:sldMk cId="3306326598" sldId="280"/>
        </pc:sldMkLst>
      </pc:sldChg>
      <pc:sldChg chg="del">
        <pc:chgData name="Natalie Tremlett" userId="S::natalie.tremlett@redfieldet.org.uk::47faee0b-4df5-49cd-ab63-85b56c623994" providerId="AD" clId="Web-{55537F40-06A1-0F36-A52B-E0EB3F734DA0}" dt="2025-07-04T13:41:26.329" v="211"/>
        <pc:sldMkLst>
          <pc:docMk/>
          <pc:sldMk cId="2175295569" sldId="283"/>
        </pc:sldMkLst>
      </pc:sldChg>
      <pc:sldChg chg="addSp delSp modSp">
        <pc:chgData name="Natalie Tremlett" userId="S::natalie.tremlett@redfieldet.org.uk::47faee0b-4df5-49cd-ab63-85b56c623994" providerId="AD" clId="Web-{55537F40-06A1-0F36-A52B-E0EB3F734DA0}" dt="2025-07-04T13:39:39.935" v="190" actId="20577"/>
        <pc:sldMkLst>
          <pc:docMk/>
          <pc:sldMk cId="4294003356" sldId="284"/>
        </pc:sldMkLst>
        <pc:spChg chg="mod">
          <ac:chgData name="Natalie Tremlett" userId="S::natalie.tremlett@redfieldet.org.uk::47faee0b-4df5-49cd-ab63-85b56c623994" providerId="AD" clId="Web-{55537F40-06A1-0F36-A52B-E0EB3F734DA0}" dt="2025-07-04T13:39:39.935" v="190" actId="20577"/>
          <ac:spMkLst>
            <pc:docMk/>
            <pc:sldMk cId="4294003356" sldId="284"/>
            <ac:spMk id="2" creationId="{E43B7E79-BBB4-5F4B-A02E-1099D013770B}"/>
          </ac:spMkLst>
        </pc:spChg>
        <pc:picChg chg="add mod">
          <ac:chgData name="Natalie Tremlett" userId="S::natalie.tremlett@redfieldet.org.uk::47faee0b-4df5-49cd-ab63-85b56c623994" providerId="AD" clId="Web-{55537F40-06A1-0F36-A52B-E0EB3F734DA0}" dt="2025-07-04T13:38:49.559" v="167" actId="14100"/>
          <ac:picMkLst>
            <pc:docMk/>
            <pc:sldMk cId="4294003356" sldId="284"/>
            <ac:picMk id="5" creationId="{73DE748A-D566-4A77-FDBF-1D763684CF23}"/>
          </ac:picMkLst>
        </pc:picChg>
        <pc:picChg chg="add mod">
          <ac:chgData name="Natalie Tremlett" userId="S::natalie.tremlett@redfieldet.org.uk::47faee0b-4df5-49cd-ab63-85b56c623994" providerId="AD" clId="Web-{55537F40-06A1-0F36-A52B-E0EB3F734DA0}" dt="2025-07-04T13:39:26.560" v="170" actId="1076"/>
          <ac:picMkLst>
            <pc:docMk/>
            <pc:sldMk cId="4294003356" sldId="284"/>
            <ac:picMk id="7" creationId="{59D2B46A-7E26-C199-4FFB-008C33009F08}"/>
          </ac:picMkLst>
        </pc:picChg>
      </pc:sldChg>
      <pc:sldChg chg="add">
        <pc:chgData name="Natalie Tremlett" userId="S::natalie.tremlett@redfieldet.org.uk::47faee0b-4df5-49cd-ab63-85b56c623994" providerId="AD" clId="Web-{55537F40-06A1-0F36-A52B-E0EB3F734DA0}" dt="2025-07-04T13:40:32.390" v="194"/>
        <pc:sldMkLst>
          <pc:docMk/>
          <pc:sldMk cId="3188861655" sldId="285"/>
        </pc:sldMkLst>
      </pc:sldChg>
      <pc:sldChg chg="add">
        <pc:chgData name="Natalie Tremlett" userId="S::natalie.tremlett@redfieldet.org.uk::47faee0b-4df5-49cd-ab63-85b56c623994" providerId="AD" clId="Web-{55537F40-06A1-0F36-A52B-E0EB3F734DA0}" dt="2025-07-04T13:40:32.406" v="195"/>
        <pc:sldMkLst>
          <pc:docMk/>
          <pc:sldMk cId="1633558245" sldId="286"/>
        </pc:sldMkLst>
      </pc:sldChg>
      <pc:sldChg chg="add">
        <pc:chgData name="Natalie Tremlett" userId="S::natalie.tremlett@redfieldet.org.uk::47faee0b-4df5-49cd-ab63-85b56c623994" providerId="AD" clId="Web-{55537F40-06A1-0F36-A52B-E0EB3F734DA0}" dt="2025-07-04T13:40:32.421" v="196"/>
        <pc:sldMkLst>
          <pc:docMk/>
          <pc:sldMk cId="4090047310" sldId="287"/>
        </pc:sldMkLst>
      </pc:sldChg>
      <pc:sldChg chg="add">
        <pc:chgData name="Natalie Tremlett" userId="S::natalie.tremlett@redfieldet.org.uk::47faee0b-4df5-49cd-ab63-85b56c623994" providerId="AD" clId="Web-{55537F40-06A1-0F36-A52B-E0EB3F734DA0}" dt="2025-07-04T13:40:32.437" v="197"/>
        <pc:sldMkLst>
          <pc:docMk/>
          <pc:sldMk cId="1772037447" sldId="288"/>
        </pc:sldMkLst>
      </pc:sldChg>
      <pc:sldChg chg="add">
        <pc:chgData name="Natalie Tremlett" userId="S::natalie.tremlett@redfieldet.org.uk::47faee0b-4df5-49cd-ab63-85b56c623994" providerId="AD" clId="Web-{55537F40-06A1-0F36-A52B-E0EB3F734DA0}" dt="2025-07-04T13:41:18.875" v="202"/>
        <pc:sldMkLst>
          <pc:docMk/>
          <pc:sldMk cId="2916440657" sldId="289"/>
        </pc:sldMkLst>
      </pc:sldChg>
      <pc:sldChg chg="add">
        <pc:chgData name="Natalie Tremlett" userId="S::natalie.tremlett@redfieldet.org.uk::47faee0b-4df5-49cd-ab63-85b56c623994" providerId="AD" clId="Web-{55537F40-06A1-0F36-A52B-E0EB3F734DA0}" dt="2025-07-04T13:41:18.891" v="203"/>
        <pc:sldMkLst>
          <pc:docMk/>
          <pc:sldMk cId="2969875509" sldId="290"/>
        </pc:sldMkLst>
      </pc:sldChg>
      <pc:sldChg chg="add">
        <pc:chgData name="Natalie Tremlett" userId="S::natalie.tremlett@redfieldet.org.uk::47faee0b-4df5-49cd-ab63-85b56c623994" providerId="AD" clId="Web-{55537F40-06A1-0F36-A52B-E0EB3F734DA0}" dt="2025-07-04T13:41:18.907" v="204"/>
        <pc:sldMkLst>
          <pc:docMk/>
          <pc:sldMk cId="4206179671" sldId="291"/>
        </pc:sldMkLst>
      </pc:sldChg>
      <pc:sldChg chg="add">
        <pc:chgData name="Natalie Tremlett" userId="S::natalie.tremlett@redfieldet.org.uk::47faee0b-4df5-49cd-ab63-85b56c623994" providerId="AD" clId="Web-{55537F40-06A1-0F36-A52B-E0EB3F734DA0}" dt="2025-07-04T13:41:18.922" v="205"/>
        <pc:sldMkLst>
          <pc:docMk/>
          <pc:sldMk cId="1175829704" sldId="292"/>
        </pc:sldMkLst>
      </pc:sldChg>
      <pc:sldChg chg="add">
        <pc:chgData name="Natalie Tremlett" userId="S::natalie.tremlett@redfieldet.org.uk::47faee0b-4df5-49cd-ab63-85b56c623994" providerId="AD" clId="Web-{55537F40-06A1-0F36-A52B-E0EB3F734DA0}" dt="2025-07-04T13:41:18.938" v="206"/>
        <pc:sldMkLst>
          <pc:docMk/>
          <pc:sldMk cId="220508181" sldId="293"/>
        </pc:sldMkLst>
      </pc:sldChg>
      <pc:sldChg chg="add">
        <pc:chgData name="Natalie Tremlett" userId="S::natalie.tremlett@redfieldet.org.uk::47faee0b-4df5-49cd-ab63-85b56c623994" providerId="AD" clId="Web-{55537F40-06A1-0F36-A52B-E0EB3F734DA0}" dt="2025-07-04T13:41:44.079" v="213"/>
        <pc:sldMkLst>
          <pc:docMk/>
          <pc:sldMk cId="952274764" sldId="294"/>
        </pc:sldMkLst>
      </pc:sldChg>
      <pc:sldChg chg="add">
        <pc:chgData name="Natalie Tremlett" userId="S::natalie.tremlett@redfieldet.org.uk::47faee0b-4df5-49cd-ab63-85b56c623994" providerId="AD" clId="Web-{55537F40-06A1-0F36-A52B-E0EB3F734DA0}" dt="2025-07-04T13:42:00.939" v="214"/>
        <pc:sldMkLst>
          <pc:docMk/>
          <pc:sldMk cId="4121638574" sldId="295"/>
        </pc:sldMkLst>
      </pc:sldChg>
      <pc:sldChg chg="add">
        <pc:chgData name="Natalie Tremlett" userId="S::natalie.tremlett@redfieldet.org.uk::47faee0b-4df5-49cd-ab63-85b56c623994" providerId="AD" clId="Web-{55537F40-06A1-0F36-A52B-E0EB3F734DA0}" dt="2025-07-04T13:42:20.955" v="217"/>
        <pc:sldMkLst>
          <pc:docMk/>
          <pc:sldMk cId="21260990" sldId="296"/>
        </pc:sldMkLst>
      </pc:sldChg>
      <pc:sldChg chg="add">
        <pc:chgData name="Natalie Tremlett" userId="S::natalie.tremlett@redfieldet.org.uk::47faee0b-4df5-49cd-ab63-85b56c623994" providerId="AD" clId="Web-{55537F40-06A1-0F36-A52B-E0EB3F734DA0}" dt="2025-07-04T13:42:20.971" v="218"/>
        <pc:sldMkLst>
          <pc:docMk/>
          <pc:sldMk cId="3970665191" sldId="297"/>
        </pc:sldMkLst>
      </pc:sldChg>
    </pc:docChg>
  </pc:docChgLst>
  <pc:docChgLst>
    <pc:chgData name="Natalie Tremlett" userId="47faee0b-4df5-49cd-ab63-85b56c623994" providerId="ADAL" clId="{08CF198B-BD39-43B2-83BE-18A51E79F2BE}"/>
    <pc:docChg chg="modSld">
      <pc:chgData name="Natalie Tremlett" userId="47faee0b-4df5-49cd-ab63-85b56c623994" providerId="ADAL" clId="{08CF198B-BD39-43B2-83BE-18A51E79F2BE}" dt="2025-07-06T08:44:47.335" v="17" actId="1076"/>
      <pc:docMkLst>
        <pc:docMk/>
      </pc:docMkLst>
      <pc:sldChg chg="addSp modSp mod">
        <pc:chgData name="Natalie Tremlett" userId="47faee0b-4df5-49cd-ab63-85b56c623994" providerId="ADAL" clId="{08CF198B-BD39-43B2-83BE-18A51E79F2BE}" dt="2025-07-06T08:44:47.335" v="17" actId="1076"/>
        <pc:sldMkLst>
          <pc:docMk/>
          <pc:sldMk cId="2016161398" sldId="260"/>
        </pc:sldMkLst>
        <pc:picChg chg="add mod modCrop">
          <ac:chgData name="Natalie Tremlett" userId="47faee0b-4df5-49cd-ab63-85b56c623994" providerId="ADAL" clId="{08CF198B-BD39-43B2-83BE-18A51E79F2BE}" dt="2025-07-06T08:44:37.094" v="14" actId="1076"/>
          <ac:picMkLst>
            <pc:docMk/>
            <pc:sldMk cId="2016161398" sldId="260"/>
            <ac:picMk id="4" creationId="{538379EE-B286-4205-0696-7F01B396E3B7}"/>
          </ac:picMkLst>
        </pc:picChg>
        <pc:picChg chg="mod">
          <ac:chgData name="Natalie Tremlett" userId="47faee0b-4df5-49cd-ab63-85b56c623994" providerId="ADAL" clId="{08CF198B-BD39-43B2-83BE-18A51E79F2BE}" dt="2025-07-06T08:44:42.233" v="15" actId="14100"/>
          <ac:picMkLst>
            <pc:docMk/>
            <pc:sldMk cId="2016161398" sldId="260"/>
            <ac:picMk id="7" creationId="{A38B44D2-37D1-7D56-F62B-771AD7CD205D}"/>
          </ac:picMkLst>
        </pc:picChg>
        <pc:picChg chg="mod">
          <ac:chgData name="Natalie Tremlett" userId="47faee0b-4df5-49cd-ab63-85b56c623994" providerId="ADAL" clId="{08CF198B-BD39-43B2-83BE-18A51E79F2BE}" dt="2025-07-06T08:44:47.335" v="17" actId="1076"/>
          <ac:picMkLst>
            <pc:docMk/>
            <pc:sldMk cId="2016161398" sldId="260"/>
            <ac:picMk id="11" creationId="{9B4AE857-9664-86E3-3645-4CEAC61DE80F}"/>
          </ac:picMkLst>
        </pc:picChg>
      </pc:sldChg>
    </pc:docChg>
  </pc:docChgLst>
  <pc:docChgLst>
    <pc:chgData name="Natalie Tremlett" userId="S::natalie.tremlett@redfieldet.org.uk::47faee0b-4df5-49cd-ab63-85b56c623994" providerId="AD" clId="Web-{B09EB790-C20B-3A15-5632-9D76EAE4B349}"/>
    <pc:docChg chg="delSld modSld sldOrd">
      <pc:chgData name="Natalie Tremlett" userId="S::natalie.tremlett@redfieldet.org.uk::47faee0b-4df5-49cd-ab63-85b56c623994" providerId="AD" clId="Web-{B09EB790-C20B-3A15-5632-9D76EAE4B349}" dt="2025-07-06T08:42:23.909" v="267"/>
      <pc:docMkLst>
        <pc:docMk/>
      </pc:docMkLst>
      <pc:sldChg chg="addSp delSp modSp">
        <pc:chgData name="Natalie Tremlett" userId="S::natalie.tremlett@redfieldet.org.uk::47faee0b-4df5-49cd-ab63-85b56c623994" providerId="AD" clId="Web-{B09EB790-C20B-3A15-5632-9D76EAE4B349}" dt="2025-07-06T08:42:23.909" v="267"/>
        <pc:sldMkLst>
          <pc:docMk/>
          <pc:sldMk cId="2016161398" sldId="260"/>
        </pc:sldMkLst>
        <pc:picChg chg="add del mod">
          <ac:chgData name="Natalie Tremlett" userId="S::natalie.tremlett@redfieldet.org.uk::47faee0b-4df5-49cd-ab63-85b56c623994" providerId="AD" clId="Web-{B09EB790-C20B-3A15-5632-9D76EAE4B349}" dt="2025-07-06T08:32:40.082" v="239"/>
          <ac:picMkLst>
            <pc:docMk/>
            <pc:sldMk cId="2016161398" sldId="260"/>
            <ac:picMk id="3" creationId="{1D7F09FD-DA54-9605-0C9E-DAA596B8652E}"/>
          </ac:picMkLst>
        </pc:picChg>
        <pc:picChg chg="add del mod modCrop">
          <ac:chgData name="Natalie Tremlett" userId="S::natalie.tremlett@redfieldet.org.uk::47faee0b-4df5-49cd-ab63-85b56c623994" providerId="AD" clId="Web-{B09EB790-C20B-3A15-5632-9D76EAE4B349}" dt="2025-07-06T08:42:23.909" v="267"/>
          <ac:picMkLst>
            <pc:docMk/>
            <pc:sldMk cId="2016161398" sldId="260"/>
            <ac:picMk id="4" creationId="{A83610EF-6038-88AC-A946-32893A5846C4}"/>
          </ac:picMkLst>
        </pc:picChg>
        <pc:picChg chg="add mod modCrop">
          <ac:chgData name="Natalie Tremlett" userId="S::natalie.tremlett@redfieldet.org.uk::47faee0b-4df5-49cd-ab63-85b56c623994" providerId="AD" clId="Web-{B09EB790-C20B-3A15-5632-9D76EAE4B349}" dt="2025-07-06T08:36:07.360" v="266"/>
          <ac:picMkLst>
            <pc:docMk/>
            <pc:sldMk cId="2016161398" sldId="260"/>
            <ac:picMk id="7" creationId="{A38B44D2-37D1-7D56-F62B-771AD7CD205D}"/>
          </ac:picMkLst>
        </pc:picChg>
        <pc:picChg chg="mod modCrop">
          <ac:chgData name="Natalie Tremlett" userId="S::natalie.tremlett@redfieldet.org.uk::47faee0b-4df5-49cd-ab63-85b56c623994" providerId="AD" clId="Web-{B09EB790-C20B-3A15-5632-9D76EAE4B349}" dt="2025-07-06T08:34:37.623" v="251"/>
          <ac:picMkLst>
            <pc:docMk/>
            <pc:sldMk cId="2016161398" sldId="260"/>
            <ac:picMk id="10" creationId="{3E0E38BF-F550-92A7-656F-FE6821B82C43}"/>
          </ac:picMkLst>
        </pc:picChg>
        <pc:picChg chg="del mod modCrop">
          <ac:chgData name="Natalie Tremlett" userId="S::natalie.tremlett@redfieldet.org.uk::47faee0b-4df5-49cd-ab63-85b56c623994" providerId="AD" clId="Web-{B09EB790-C20B-3A15-5632-9D76EAE4B349}" dt="2025-07-06T08:32:48.785" v="240"/>
          <ac:picMkLst>
            <pc:docMk/>
            <pc:sldMk cId="2016161398" sldId="260"/>
            <ac:picMk id="14" creationId="{2B991147-FD92-2120-E31F-2DD3E5681C8C}"/>
          </ac:picMkLst>
        </pc:picChg>
        <pc:picChg chg="del">
          <ac:chgData name="Natalie Tremlett" userId="S::natalie.tremlett@redfieldet.org.uk::47faee0b-4df5-49cd-ab63-85b56c623994" providerId="AD" clId="Web-{B09EB790-C20B-3A15-5632-9D76EAE4B349}" dt="2025-07-06T08:35:02.561" v="252"/>
          <ac:picMkLst>
            <pc:docMk/>
            <pc:sldMk cId="2016161398" sldId="260"/>
            <ac:picMk id="15" creationId="{221C783C-ED61-07F4-4CA9-76944CEDAFFB}"/>
          </ac:picMkLst>
        </pc:picChg>
      </pc:sldChg>
      <pc:sldChg chg="del">
        <pc:chgData name="Natalie Tremlett" userId="S::natalie.tremlett@redfieldet.org.uk::47faee0b-4df5-49cd-ab63-85b56c623994" providerId="AD" clId="Web-{B09EB790-C20B-3A15-5632-9D76EAE4B349}" dt="2025-07-06T08:27:26.044" v="170"/>
        <pc:sldMkLst>
          <pc:docMk/>
          <pc:sldMk cId="2207435348" sldId="264"/>
        </pc:sldMkLst>
      </pc:sldChg>
      <pc:sldChg chg="modSp ord">
        <pc:chgData name="Natalie Tremlett" userId="S::natalie.tremlett@redfieldet.org.uk::47faee0b-4df5-49cd-ab63-85b56c623994" providerId="AD" clId="Web-{B09EB790-C20B-3A15-5632-9D76EAE4B349}" dt="2025-07-06T08:30:06.640" v="233"/>
        <pc:sldMkLst>
          <pc:docMk/>
          <pc:sldMk cId="3213856024" sldId="281"/>
        </pc:sldMkLst>
        <pc:spChg chg="mod">
          <ac:chgData name="Natalie Tremlett" userId="S::natalie.tremlett@redfieldet.org.uk::47faee0b-4df5-49cd-ab63-85b56c623994" providerId="AD" clId="Web-{B09EB790-C20B-3A15-5632-9D76EAE4B349}" dt="2025-07-06T08:30:01.406" v="232" actId="20577"/>
          <ac:spMkLst>
            <pc:docMk/>
            <pc:sldMk cId="3213856024" sldId="281"/>
            <ac:spMk id="3" creationId="{2E76EDBD-50A9-2A22-CF63-EC27F2204904}"/>
          </ac:spMkLst>
        </pc:spChg>
      </pc:sldChg>
      <pc:sldChg chg="del ord">
        <pc:chgData name="Natalie Tremlett" userId="S::natalie.tremlett@redfieldet.org.uk::47faee0b-4df5-49cd-ab63-85b56c623994" providerId="AD" clId="Web-{B09EB790-C20B-3A15-5632-9D76EAE4B349}" dt="2025-07-06T08:30:37.376" v="234"/>
        <pc:sldMkLst>
          <pc:docMk/>
          <pc:sldMk cId="1123354990" sldId="282"/>
        </pc:sldMkLst>
      </pc:sldChg>
      <pc:sldChg chg="modSp">
        <pc:chgData name="Natalie Tremlett" userId="S::natalie.tremlett@redfieldet.org.uk::47faee0b-4df5-49cd-ab63-85b56c623994" providerId="AD" clId="Web-{B09EB790-C20B-3A15-5632-9D76EAE4B349}" dt="2025-07-06T08:28:44.477" v="182" actId="20577"/>
        <pc:sldMkLst>
          <pc:docMk/>
          <pc:sldMk cId="3188861655" sldId="285"/>
        </pc:sldMkLst>
        <pc:spChg chg="mod">
          <ac:chgData name="Natalie Tremlett" userId="S::natalie.tremlett@redfieldet.org.uk::47faee0b-4df5-49cd-ab63-85b56c623994" providerId="AD" clId="Web-{B09EB790-C20B-3A15-5632-9D76EAE4B349}" dt="2025-07-06T08:28:44.477" v="182" actId="20577"/>
          <ac:spMkLst>
            <pc:docMk/>
            <pc:sldMk cId="3188861655" sldId="285"/>
            <ac:spMk id="3" creationId="{19BB3C41-8706-A249-B448-B13ADD4D691E}"/>
          </ac:spMkLst>
        </pc:spChg>
      </pc:sldChg>
      <pc:sldChg chg="modSp">
        <pc:chgData name="Natalie Tremlett" userId="S::natalie.tremlett@redfieldet.org.uk::47faee0b-4df5-49cd-ab63-85b56c623994" providerId="AD" clId="Web-{B09EB790-C20B-3A15-5632-9D76EAE4B349}" dt="2025-07-06T08:23:09.549" v="14" actId="20577"/>
        <pc:sldMkLst>
          <pc:docMk/>
          <pc:sldMk cId="1633558245" sldId="286"/>
        </pc:sldMkLst>
        <pc:spChg chg="mod">
          <ac:chgData name="Natalie Tremlett" userId="S::natalie.tremlett@redfieldet.org.uk::47faee0b-4df5-49cd-ab63-85b56c623994" providerId="AD" clId="Web-{B09EB790-C20B-3A15-5632-9D76EAE4B349}" dt="2025-07-06T08:23:09.549" v="14" actId="20577"/>
          <ac:spMkLst>
            <pc:docMk/>
            <pc:sldMk cId="1633558245" sldId="286"/>
            <ac:spMk id="3" creationId="{19BB3C41-8706-A249-B448-B13ADD4D691E}"/>
          </ac:spMkLst>
        </pc:spChg>
      </pc:sldChg>
      <pc:sldChg chg="modSp ord">
        <pc:chgData name="Natalie Tremlett" userId="S::natalie.tremlett@redfieldet.org.uk::47faee0b-4df5-49cd-ab63-85b56c623994" providerId="AD" clId="Web-{B09EB790-C20B-3A15-5632-9D76EAE4B349}" dt="2025-07-06T08:30:44.907" v="235"/>
        <pc:sldMkLst>
          <pc:docMk/>
          <pc:sldMk cId="4090047310" sldId="287"/>
        </pc:sldMkLst>
        <pc:spChg chg="mod">
          <ac:chgData name="Natalie Tremlett" userId="S::natalie.tremlett@redfieldet.org.uk::47faee0b-4df5-49cd-ab63-85b56c623994" providerId="AD" clId="Web-{B09EB790-C20B-3A15-5632-9D76EAE4B349}" dt="2025-07-06T08:24:56.243" v="30" actId="20577"/>
          <ac:spMkLst>
            <pc:docMk/>
            <pc:sldMk cId="4090047310" sldId="287"/>
            <ac:spMk id="2" creationId="{E43B7E79-BBB4-5F4B-A02E-1099D013770B}"/>
          </ac:spMkLst>
        </pc:spChg>
        <pc:spChg chg="mod">
          <ac:chgData name="Natalie Tremlett" userId="S::natalie.tremlett@redfieldet.org.uk::47faee0b-4df5-49cd-ab63-85b56c623994" providerId="AD" clId="Web-{B09EB790-C20B-3A15-5632-9D76EAE4B349}" dt="2025-07-06T08:26:06.964" v="110" actId="20577"/>
          <ac:spMkLst>
            <pc:docMk/>
            <pc:sldMk cId="4090047310" sldId="287"/>
            <ac:spMk id="3" creationId="{19BB3C41-8706-A249-B448-B13ADD4D691E}"/>
          </ac:spMkLst>
        </pc:spChg>
      </pc:sldChg>
      <pc:sldChg chg="modSp del">
        <pc:chgData name="Natalie Tremlett" userId="S::natalie.tremlett@redfieldet.org.uk::47faee0b-4df5-49cd-ab63-85b56c623994" providerId="AD" clId="Web-{B09EB790-C20B-3A15-5632-9D76EAE4B349}" dt="2025-07-06T08:28:52.040" v="183"/>
        <pc:sldMkLst>
          <pc:docMk/>
          <pc:sldMk cId="952274764" sldId="294"/>
        </pc:sldMkLst>
        <pc:spChg chg="mod">
          <ac:chgData name="Natalie Tremlett" userId="S::natalie.tremlett@redfieldet.org.uk::47faee0b-4df5-49cd-ab63-85b56c623994" providerId="AD" clId="Web-{B09EB790-C20B-3A15-5632-9D76EAE4B349}" dt="2025-07-06T08:27:16.231" v="169" actId="20577"/>
          <ac:spMkLst>
            <pc:docMk/>
            <pc:sldMk cId="952274764" sldId="294"/>
            <ac:spMk id="3" creationId="{19BB3C41-8706-A249-B448-B13ADD4D691E}"/>
          </ac:spMkLst>
        </pc:spChg>
      </pc:sldChg>
      <pc:sldChg chg="modSp">
        <pc:chgData name="Natalie Tremlett" userId="S::natalie.tremlett@redfieldet.org.uk::47faee0b-4df5-49cd-ab63-85b56c623994" providerId="AD" clId="Web-{B09EB790-C20B-3A15-5632-9D76EAE4B349}" dt="2025-07-06T08:27:39.825" v="172" actId="20577"/>
        <pc:sldMkLst>
          <pc:docMk/>
          <pc:sldMk cId="3970665191" sldId="297"/>
        </pc:sldMkLst>
        <pc:spChg chg="mod">
          <ac:chgData name="Natalie Tremlett" userId="S::natalie.tremlett@redfieldet.org.uk::47faee0b-4df5-49cd-ab63-85b56c623994" providerId="AD" clId="Web-{B09EB790-C20B-3A15-5632-9D76EAE4B349}" dt="2025-07-06T08:27:39.825" v="172" actId="20577"/>
          <ac:spMkLst>
            <pc:docMk/>
            <pc:sldMk cId="3970665191" sldId="297"/>
            <ac:spMk id="6" creationId="{8E3F2A80-66E8-DCD7-A902-83F60D0C0043}"/>
          </ac:spMkLst>
        </pc:spChg>
      </pc:sldChg>
    </pc:docChg>
  </pc:docChgLst>
  <pc:docChgLst>
    <pc:chgData name="Gareth Hunter" userId="a529050a-7e8f-4bcb-8d49-b0bb3e52a96a" providerId="ADAL" clId="{5639BECE-1682-478C-899F-A409E353560D}"/>
    <pc:docChg chg="modSld">
      <pc:chgData name="Gareth Hunter" userId="a529050a-7e8f-4bcb-8d49-b0bb3e52a96a" providerId="ADAL" clId="{5639BECE-1682-478C-899F-A409E353560D}" dt="2025-07-07T13:22:02.727" v="5" actId="20577"/>
      <pc:docMkLst>
        <pc:docMk/>
      </pc:docMkLst>
      <pc:sldChg chg="modSp mod">
        <pc:chgData name="Gareth Hunter" userId="a529050a-7e8f-4bcb-8d49-b0bb3e52a96a" providerId="ADAL" clId="{5639BECE-1682-478C-899F-A409E353560D}" dt="2025-07-07T13:19:25.132" v="2" actId="14100"/>
        <pc:sldMkLst>
          <pc:docMk/>
          <pc:sldMk cId="2016161398" sldId="260"/>
        </pc:sldMkLst>
        <pc:picChg chg="mod">
          <ac:chgData name="Gareth Hunter" userId="a529050a-7e8f-4bcb-8d49-b0bb3e52a96a" providerId="ADAL" clId="{5639BECE-1682-478C-899F-A409E353560D}" dt="2025-07-07T13:19:25.132" v="2" actId="14100"/>
          <ac:picMkLst>
            <pc:docMk/>
            <pc:sldMk cId="2016161398" sldId="260"/>
            <ac:picMk id="3" creationId="{BE068D0A-FD35-6D69-89C9-08CFBF280770}"/>
          </ac:picMkLst>
        </pc:picChg>
        <pc:picChg chg="mod">
          <ac:chgData name="Gareth Hunter" userId="a529050a-7e8f-4bcb-8d49-b0bb3e52a96a" providerId="ADAL" clId="{5639BECE-1682-478C-899F-A409E353560D}" dt="2025-07-07T13:19:19.225" v="1" actId="14100"/>
          <ac:picMkLst>
            <pc:docMk/>
            <pc:sldMk cId="2016161398" sldId="260"/>
            <ac:picMk id="10" creationId="{3E0E38BF-F550-92A7-656F-FE6821B82C43}"/>
          </ac:picMkLst>
        </pc:picChg>
      </pc:sldChg>
      <pc:sldChg chg="modSp">
        <pc:chgData name="Gareth Hunter" userId="a529050a-7e8f-4bcb-8d49-b0bb3e52a96a" providerId="ADAL" clId="{5639BECE-1682-478C-899F-A409E353560D}" dt="2025-07-07T13:20:45.897" v="3" actId="13926"/>
        <pc:sldMkLst>
          <pc:docMk/>
          <pc:sldMk cId="3188861655" sldId="285"/>
        </pc:sldMkLst>
        <pc:spChg chg="mod">
          <ac:chgData name="Gareth Hunter" userId="a529050a-7e8f-4bcb-8d49-b0bb3e52a96a" providerId="ADAL" clId="{5639BECE-1682-478C-899F-A409E353560D}" dt="2025-07-07T13:20:45.897" v="3" actId="13926"/>
          <ac:spMkLst>
            <pc:docMk/>
            <pc:sldMk cId="3188861655" sldId="285"/>
            <ac:spMk id="3" creationId="{19BB3C41-8706-A249-B448-B13ADD4D691E}"/>
          </ac:spMkLst>
        </pc:spChg>
      </pc:sldChg>
      <pc:sldChg chg="modSp">
        <pc:chgData name="Gareth Hunter" userId="a529050a-7e8f-4bcb-8d49-b0bb3e52a96a" providerId="ADAL" clId="{5639BECE-1682-478C-899F-A409E353560D}" dt="2025-07-07T13:22:02.727" v="5" actId="20577"/>
        <pc:sldMkLst>
          <pc:docMk/>
          <pc:sldMk cId="1633558245" sldId="286"/>
        </pc:sldMkLst>
        <pc:spChg chg="mod">
          <ac:chgData name="Gareth Hunter" userId="a529050a-7e8f-4bcb-8d49-b0bb3e52a96a" providerId="ADAL" clId="{5639BECE-1682-478C-899F-A409E353560D}" dt="2025-07-07T13:22:02.727" v="5" actId="20577"/>
          <ac:spMkLst>
            <pc:docMk/>
            <pc:sldMk cId="1633558245" sldId="286"/>
            <ac:spMk id="3" creationId="{19BB3C41-8706-A249-B448-B13ADD4D691E}"/>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5A328-23F2-E14F-BA25-7BE2CB95564B}"/>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3CB74B07-28C8-D041-AC8B-18915BAAAF9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D82AD579-28F3-0947-A121-A073CC5E1666}"/>
              </a:ext>
            </a:extLst>
          </p:cNvPr>
          <p:cNvSpPr>
            <a:spLocks noGrp="1"/>
          </p:cNvSpPr>
          <p:nvPr>
            <p:ph type="dt" sz="half" idx="10"/>
          </p:nvPr>
        </p:nvSpPr>
        <p:spPr/>
        <p:txBody>
          <a:bodyPr/>
          <a:lstStyle/>
          <a:p>
            <a:fld id="{00737A92-51C0-5740-90FD-72482EC808CA}" type="datetimeFigureOut">
              <a:rPr lang="en-US" smtClean="0"/>
              <a:t>7/7/2025</a:t>
            </a:fld>
            <a:endParaRPr lang="en-US"/>
          </a:p>
        </p:txBody>
      </p:sp>
      <p:sp>
        <p:nvSpPr>
          <p:cNvPr id="5" name="Footer Placeholder 4">
            <a:extLst>
              <a:ext uri="{FF2B5EF4-FFF2-40B4-BE49-F238E27FC236}">
                <a16:creationId xmlns:a16="http://schemas.microsoft.com/office/drawing/2014/main" id="{569E28DE-0732-4242-BEFE-2112F88017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D9751C-98B8-F94E-8ADE-F268F8BC2CAD}"/>
              </a:ext>
            </a:extLst>
          </p:cNvPr>
          <p:cNvSpPr>
            <a:spLocks noGrp="1"/>
          </p:cNvSpPr>
          <p:nvPr>
            <p:ph type="sldNum" sz="quarter" idx="12"/>
          </p:nvPr>
        </p:nvSpPr>
        <p:spPr/>
        <p:txBody>
          <a:bodyPr/>
          <a:lstStyle/>
          <a:p>
            <a:fld id="{DC53C8DE-6696-8044-B6EC-0B6F959949AE}" type="slidenum">
              <a:rPr lang="en-US" smtClean="0"/>
              <a:t>‹#›</a:t>
            </a:fld>
            <a:endParaRPr lang="en-US"/>
          </a:p>
        </p:txBody>
      </p:sp>
    </p:spTree>
    <p:extLst>
      <p:ext uri="{BB962C8B-B14F-4D97-AF65-F5344CB8AC3E}">
        <p14:creationId xmlns:p14="http://schemas.microsoft.com/office/powerpoint/2010/main" val="2545430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4F7FB-F895-E34F-A0E3-E9DBC796F509}"/>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2D74D1EC-19FB-394B-A951-470865CA2ED3}"/>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19FA277-2C3C-6B49-B08D-12EEB1F555C6}"/>
              </a:ext>
            </a:extLst>
          </p:cNvPr>
          <p:cNvSpPr>
            <a:spLocks noGrp="1"/>
          </p:cNvSpPr>
          <p:nvPr>
            <p:ph type="dt" sz="half" idx="10"/>
          </p:nvPr>
        </p:nvSpPr>
        <p:spPr/>
        <p:txBody>
          <a:bodyPr/>
          <a:lstStyle/>
          <a:p>
            <a:fld id="{00737A92-51C0-5740-90FD-72482EC808CA}" type="datetimeFigureOut">
              <a:rPr lang="en-US" smtClean="0"/>
              <a:t>7/7/2025</a:t>
            </a:fld>
            <a:endParaRPr lang="en-US"/>
          </a:p>
        </p:txBody>
      </p:sp>
      <p:sp>
        <p:nvSpPr>
          <p:cNvPr id="5" name="Footer Placeholder 4">
            <a:extLst>
              <a:ext uri="{FF2B5EF4-FFF2-40B4-BE49-F238E27FC236}">
                <a16:creationId xmlns:a16="http://schemas.microsoft.com/office/drawing/2014/main" id="{52A98759-565C-6447-81C0-7C02E00236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0343F9-04C1-CA43-A69A-30A0EC007972}"/>
              </a:ext>
            </a:extLst>
          </p:cNvPr>
          <p:cNvSpPr>
            <a:spLocks noGrp="1"/>
          </p:cNvSpPr>
          <p:nvPr>
            <p:ph type="sldNum" sz="quarter" idx="12"/>
          </p:nvPr>
        </p:nvSpPr>
        <p:spPr/>
        <p:txBody>
          <a:bodyPr/>
          <a:lstStyle/>
          <a:p>
            <a:fld id="{DC53C8DE-6696-8044-B6EC-0B6F959949AE}" type="slidenum">
              <a:rPr lang="en-US" smtClean="0"/>
              <a:t>‹#›</a:t>
            </a:fld>
            <a:endParaRPr lang="en-US"/>
          </a:p>
        </p:txBody>
      </p:sp>
    </p:spTree>
    <p:extLst>
      <p:ext uri="{BB962C8B-B14F-4D97-AF65-F5344CB8AC3E}">
        <p14:creationId xmlns:p14="http://schemas.microsoft.com/office/powerpoint/2010/main" val="471099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132985-A248-A548-B41C-948F60E69D08}"/>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D8FFCA94-8598-0D4C-BFB4-6A7588DC1E58}"/>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14C6FC8-E1EE-7941-9725-CEB70BB345C0}"/>
              </a:ext>
            </a:extLst>
          </p:cNvPr>
          <p:cNvSpPr>
            <a:spLocks noGrp="1"/>
          </p:cNvSpPr>
          <p:nvPr>
            <p:ph type="dt" sz="half" idx="10"/>
          </p:nvPr>
        </p:nvSpPr>
        <p:spPr/>
        <p:txBody>
          <a:bodyPr/>
          <a:lstStyle/>
          <a:p>
            <a:fld id="{00737A92-51C0-5740-90FD-72482EC808CA}" type="datetimeFigureOut">
              <a:rPr lang="en-US" smtClean="0"/>
              <a:t>7/7/2025</a:t>
            </a:fld>
            <a:endParaRPr lang="en-US"/>
          </a:p>
        </p:txBody>
      </p:sp>
      <p:sp>
        <p:nvSpPr>
          <p:cNvPr id="5" name="Footer Placeholder 4">
            <a:extLst>
              <a:ext uri="{FF2B5EF4-FFF2-40B4-BE49-F238E27FC236}">
                <a16:creationId xmlns:a16="http://schemas.microsoft.com/office/drawing/2014/main" id="{F8660698-B802-9B42-AA07-C62286240C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EA9E22-D4F9-E348-B878-4F871B1F4F7D}"/>
              </a:ext>
            </a:extLst>
          </p:cNvPr>
          <p:cNvSpPr>
            <a:spLocks noGrp="1"/>
          </p:cNvSpPr>
          <p:nvPr>
            <p:ph type="sldNum" sz="quarter" idx="12"/>
          </p:nvPr>
        </p:nvSpPr>
        <p:spPr/>
        <p:txBody>
          <a:bodyPr/>
          <a:lstStyle/>
          <a:p>
            <a:fld id="{DC53C8DE-6696-8044-B6EC-0B6F959949AE}" type="slidenum">
              <a:rPr lang="en-US" smtClean="0"/>
              <a:t>‹#›</a:t>
            </a:fld>
            <a:endParaRPr lang="en-US"/>
          </a:p>
        </p:txBody>
      </p:sp>
    </p:spTree>
    <p:extLst>
      <p:ext uri="{BB962C8B-B14F-4D97-AF65-F5344CB8AC3E}">
        <p14:creationId xmlns:p14="http://schemas.microsoft.com/office/powerpoint/2010/main" val="657715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0CD4E-5D78-D84B-892D-106E16179684}"/>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068424B-81C5-7248-8792-6DCE00F9401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3FC0346-B953-2C40-AD3A-F1343FC62441}"/>
              </a:ext>
            </a:extLst>
          </p:cNvPr>
          <p:cNvSpPr>
            <a:spLocks noGrp="1"/>
          </p:cNvSpPr>
          <p:nvPr>
            <p:ph type="dt" sz="half" idx="10"/>
          </p:nvPr>
        </p:nvSpPr>
        <p:spPr/>
        <p:txBody>
          <a:bodyPr/>
          <a:lstStyle/>
          <a:p>
            <a:fld id="{00737A92-51C0-5740-90FD-72482EC808CA}" type="datetimeFigureOut">
              <a:rPr lang="en-US" smtClean="0"/>
              <a:t>7/7/2025</a:t>
            </a:fld>
            <a:endParaRPr lang="en-US"/>
          </a:p>
        </p:txBody>
      </p:sp>
      <p:sp>
        <p:nvSpPr>
          <p:cNvPr id="5" name="Footer Placeholder 4">
            <a:extLst>
              <a:ext uri="{FF2B5EF4-FFF2-40B4-BE49-F238E27FC236}">
                <a16:creationId xmlns:a16="http://schemas.microsoft.com/office/drawing/2014/main" id="{46ABD9A7-CAB0-C84F-A06B-50CF529DCC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9A87EC-6493-0246-B299-227D9D77E39A}"/>
              </a:ext>
            </a:extLst>
          </p:cNvPr>
          <p:cNvSpPr>
            <a:spLocks noGrp="1"/>
          </p:cNvSpPr>
          <p:nvPr>
            <p:ph type="sldNum" sz="quarter" idx="12"/>
          </p:nvPr>
        </p:nvSpPr>
        <p:spPr/>
        <p:txBody>
          <a:bodyPr/>
          <a:lstStyle/>
          <a:p>
            <a:fld id="{DC53C8DE-6696-8044-B6EC-0B6F959949AE}" type="slidenum">
              <a:rPr lang="en-US" smtClean="0"/>
              <a:t>‹#›</a:t>
            </a:fld>
            <a:endParaRPr lang="en-US"/>
          </a:p>
        </p:txBody>
      </p:sp>
    </p:spTree>
    <p:extLst>
      <p:ext uri="{BB962C8B-B14F-4D97-AF65-F5344CB8AC3E}">
        <p14:creationId xmlns:p14="http://schemas.microsoft.com/office/powerpoint/2010/main" val="506161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8F3B7-B9F0-8E49-AA96-409C9E0BDB58}"/>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53F0BF8C-627C-874D-B52F-85FFE21B445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3FD12699-B95D-1549-8E57-F6F7085A4834}"/>
              </a:ext>
            </a:extLst>
          </p:cNvPr>
          <p:cNvSpPr>
            <a:spLocks noGrp="1"/>
          </p:cNvSpPr>
          <p:nvPr>
            <p:ph type="dt" sz="half" idx="10"/>
          </p:nvPr>
        </p:nvSpPr>
        <p:spPr/>
        <p:txBody>
          <a:bodyPr/>
          <a:lstStyle/>
          <a:p>
            <a:fld id="{00737A92-51C0-5740-90FD-72482EC808CA}" type="datetimeFigureOut">
              <a:rPr lang="en-US" smtClean="0"/>
              <a:t>7/7/2025</a:t>
            </a:fld>
            <a:endParaRPr lang="en-US"/>
          </a:p>
        </p:txBody>
      </p:sp>
      <p:sp>
        <p:nvSpPr>
          <p:cNvPr id="5" name="Footer Placeholder 4">
            <a:extLst>
              <a:ext uri="{FF2B5EF4-FFF2-40B4-BE49-F238E27FC236}">
                <a16:creationId xmlns:a16="http://schemas.microsoft.com/office/drawing/2014/main" id="{A8E7359C-BD82-2A4C-86FF-4256CE98BF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C2204A-90CD-AB45-B536-E6FB882087B8}"/>
              </a:ext>
            </a:extLst>
          </p:cNvPr>
          <p:cNvSpPr>
            <a:spLocks noGrp="1"/>
          </p:cNvSpPr>
          <p:nvPr>
            <p:ph type="sldNum" sz="quarter" idx="12"/>
          </p:nvPr>
        </p:nvSpPr>
        <p:spPr/>
        <p:txBody>
          <a:bodyPr/>
          <a:lstStyle/>
          <a:p>
            <a:fld id="{DC53C8DE-6696-8044-B6EC-0B6F959949AE}" type="slidenum">
              <a:rPr lang="en-US" smtClean="0"/>
              <a:t>‹#›</a:t>
            </a:fld>
            <a:endParaRPr lang="en-US"/>
          </a:p>
        </p:txBody>
      </p:sp>
    </p:spTree>
    <p:extLst>
      <p:ext uri="{BB962C8B-B14F-4D97-AF65-F5344CB8AC3E}">
        <p14:creationId xmlns:p14="http://schemas.microsoft.com/office/powerpoint/2010/main" val="1070639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BBD6D-A491-E64D-9374-4FA21988DB6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E5C7434-BD9B-CF49-948A-246B169216E0}"/>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65D891C0-2238-684F-888F-10D6B2FF5FB5}"/>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2779219D-9362-0744-A30F-8E1FCC0AF6F7}"/>
              </a:ext>
            </a:extLst>
          </p:cNvPr>
          <p:cNvSpPr>
            <a:spLocks noGrp="1"/>
          </p:cNvSpPr>
          <p:nvPr>
            <p:ph type="dt" sz="half" idx="10"/>
          </p:nvPr>
        </p:nvSpPr>
        <p:spPr/>
        <p:txBody>
          <a:bodyPr/>
          <a:lstStyle/>
          <a:p>
            <a:fld id="{00737A92-51C0-5740-90FD-72482EC808CA}" type="datetimeFigureOut">
              <a:rPr lang="en-US" smtClean="0"/>
              <a:t>7/7/2025</a:t>
            </a:fld>
            <a:endParaRPr lang="en-US"/>
          </a:p>
        </p:txBody>
      </p:sp>
      <p:sp>
        <p:nvSpPr>
          <p:cNvPr id="6" name="Footer Placeholder 5">
            <a:extLst>
              <a:ext uri="{FF2B5EF4-FFF2-40B4-BE49-F238E27FC236}">
                <a16:creationId xmlns:a16="http://schemas.microsoft.com/office/drawing/2014/main" id="{A5E41A22-9DF1-AD4A-9A50-B7E69BDD2C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C11BC7-3857-964D-BB6C-419431254404}"/>
              </a:ext>
            </a:extLst>
          </p:cNvPr>
          <p:cNvSpPr>
            <a:spLocks noGrp="1"/>
          </p:cNvSpPr>
          <p:nvPr>
            <p:ph type="sldNum" sz="quarter" idx="12"/>
          </p:nvPr>
        </p:nvSpPr>
        <p:spPr/>
        <p:txBody>
          <a:bodyPr/>
          <a:lstStyle/>
          <a:p>
            <a:fld id="{DC53C8DE-6696-8044-B6EC-0B6F959949AE}" type="slidenum">
              <a:rPr lang="en-US" smtClean="0"/>
              <a:t>‹#›</a:t>
            </a:fld>
            <a:endParaRPr lang="en-US"/>
          </a:p>
        </p:txBody>
      </p:sp>
    </p:spTree>
    <p:extLst>
      <p:ext uri="{BB962C8B-B14F-4D97-AF65-F5344CB8AC3E}">
        <p14:creationId xmlns:p14="http://schemas.microsoft.com/office/powerpoint/2010/main" val="325986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DAFB9-0121-5644-BED6-D422EB44CA63}"/>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940648F-91BB-5A4E-8CEE-C8F7448F9B4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ACCB8D4-4F14-5A48-B413-28AF657A263F}"/>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4043C36F-F421-FB40-8608-E4BC1097D2D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13FF8381-0657-5C4A-A834-8BE70C814A9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4E22DD1A-D843-A645-B07F-1737046F4424}"/>
              </a:ext>
            </a:extLst>
          </p:cNvPr>
          <p:cNvSpPr>
            <a:spLocks noGrp="1"/>
          </p:cNvSpPr>
          <p:nvPr>
            <p:ph type="dt" sz="half" idx="10"/>
          </p:nvPr>
        </p:nvSpPr>
        <p:spPr/>
        <p:txBody>
          <a:bodyPr/>
          <a:lstStyle/>
          <a:p>
            <a:fld id="{00737A92-51C0-5740-90FD-72482EC808CA}" type="datetimeFigureOut">
              <a:rPr lang="en-US" smtClean="0"/>
              <a:t>7/7/2025</a:t>
            </a:fld>
            <a:endParaRPr lang="en-US"/>
          </a:p>
        </p:txBody>
      </p:sp>
      <p:sp>
        <p:nvSpPr>
          <p:cNvPr id="8" name="Footer Placeholder 7">
            <a:extLst>
              <a:ext uri="{FF2B5EF4-FFF2-40B4-BE49-F238E27FC236}">
                <a16:creationId xmlns:a16="http://schemas.microsoft.com/office/drawing/2014/main" id="{D126A271-E643-DB46-8A74-0882C9E01A2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101867B-4568-9643-9BEF-D1783DE3CF30}"/>
              </a:ext>
            </a:extLst>
          </p:cNvPr>
          <p:cNvSpPr>
            <a:spLocks noGrp="1"/>
          </p:cNvSpPr>
          <p:nvPr>
            <p:ph type="sldNum" sz="quarter" idx="12"/>
          </p:nvPr>
        </p:nvSpPr>
        <p:spPr/>
        <p:txBody>
          <a:bodyPr/>
          <a:lstStyle/>
          <a:p>
            <a:fld id="{DC53C8DE-6696-8044-B6EC-0B6F959949AE}" type="slidenum">
              <a:rPr lang="en-US" smtClean="0"/>
              <a:t>‹#›</a:t>
            </a:fld>
            <a:endParaRPr lang="en-US"/>
          </a:p>
        </p:txBody>
      </p:sp>
    </p:spTree>
    <p:extLst>
      <p:ext uri="{BB962C8B-B14F-4D97-AF65-F5344CB8AC3E}">
        <p14:creationId xmlns:p14="http://schemas.microsoft.com/office/powerpoint/2010/main" val="2664650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1FB14-D9FD-7C45-896B-2B5B28470729}"/>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264403A7-CB26-EE4F-98D5-1BB20EC74220}"/>
              </a:ext>
            </a:extLst>
          </p:cNvPr>
          <p:cNvSpPr>
            <a:spLocks noGrp="1"/>
          </p:cNvSpPr>
          <p:nvPr>
            <p:ph type="dt" sz="half" idx="10"/>
          </p:nvPr>
        </p:nvSpPr>
        <p:spPr/>
        <p:txBody>
          <a:bodyPr/>
          <a:lstStyle/>
          <a:p>
            <a:fld id="{00737A92-51C0-5740-90FD-72482EC808CA}" type="datetimeFigureOut">
              <a:rPr lang="en-US" smtClean="0"/>
              <a:t>7/7/2025</a:t>
            </a:fld>
            <a:endParaRPr lang="en-US"/>
          </a:p>
        </p:txBody>
      </p:sp>
      <p:sp>
        <p:nvSpPr>
          <p:cNvPr id="4" name="Footer Placeholder 3">
            <a:extLst>
              <a:ext uri="{FF2B5EF4-FFF2-40B4-BE49-F238E27FC236}">
                <a16:creationId xmlns:a16="http://schemas.microsoft.com/office/drawing/2014/main" id="{9DF4B2C1-C1E4-BE41-B8EB-21DA525E638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C3260E2-39D8-3440-86C1-C2D2BF1CE7C9}"/>
              </a:ext>
            </a:extLst>
          </p:cNvPr>
          <p:cNvSpPr>
            <a:spLocks noGrp="1"/>
          </p:cNvSpPr>
          <p:nvPr>
            <p:ph type="sldNum" sz="quarter" idx="12"/>
          </p:nvPr>
        </p:nvSpPr>
        <p:spPr/>
        <p:txBody>
          <a:bodyPr/>
          <a:lstStyle/>
          <a:p>
            <a:fld id="{DC53C8DE-6696-8044-B6EC-0B6F959949AE}" type="slidenum">
              <a:rPr lang="en-US" smtClean="0"/>
              <a:t>‹#›</a:t>
            </a:fld>
            <a:endParaRPr lang="en-US"/>
          </a:p>
        </p:txBody>
      </p:sp>
    </p:spTree>
    <p:extLst>
      <p:ext uri="{BB962C8B-B14F-4D97-AF65-F5344CB8AC3E}">
        <p14:creationId xmlns:p14="http://schemas.microsoft.com/office/powerpoint/2010/main" val="3942940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9AD636-61F5-B04C-8699-CCFB2229E99F}"/>
              </a:ext>
            </a:extLst>
          </p:cNvPr>
          <p:cNvSpPr>
            <a:spLocks noGrp="1"/>
          </p:cNvSpPr>
          <p:nvPr>
            <p:ph type="dt" sz="half" idx="10"/>
          </p:nvPr>
        </p:nvSpPr>
        <p:spPr/>
        <p:txBody>
          <a:bodyPr/>
          <a:lstStyle/>
          <a:p>
            <a:fld id="{00737A92-51C0-5740-90FD-72482EC808CA}" type="datetimeFigureOut">
              <a:rPr lang="en-US" smtClean="0"/>
              <a:t>7/7/2025</a:t>
            </a:fld>
            <a:endParaRPr lang="en-US"/>
          </a:p>
        </p:txBody>
      </p:sp>
      <p:sp>
        <p:nvSpPr>
          <p:cNvPr id="3" name="Footer Placeholder 2">
            <a:extLst>
              <a:ext uri="{FF2B5EF4-FFF2-40B4-BE49-F238E27FC236}">
                <a16:creationId xmlns:a16="http://schemas.microsoft.com/office/drawing/2014/main" id="{F5471E48-A561-1C46-818C-ACE04B645B8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2DB7A57-2A2B-AA4B-872E-BA64A891CD4E}"/>
              </a:ext>
            </a:extLst>
          </p:cNvPr>
          <p:cNvSpPr>
            <a:spLocks noGrp="1"/>
          </p:cNvSpPr>
          <p:nvPr>
            <p:ph type="sldNum" sz="quarter" idx="12"/>
          </p:nvPr>
        </p:nvSpPr>
        <p:spPr/>
        <p:txBody>
          <a:bodyPr/>
          <a:lstStyle/>
          <a:p>
            <a:fld id="{DC53C8DE-6696-8044-B6EC-0B6F959949AE}" type="slidenum">
              <a:rPr lang="en-US" smtClean="0"/>
              <a:t>‹#›</a:t>
            </a:fld>
            <a:endParaRPr lang="en-US"/>
          </a:p>
        </p:txBody>
      </p:sp>
    </p:spTree>
    <p:extLst>
      <p:ext uri="{BB962C8B-B14F-4D97-AF65-F5344CB8AC3E}">
        <p14:creationId xmlns:p14="http://schemas.microsoft.com/office/powerpoint/2010/main" val="91629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0FF28-0259-F747-896E-42C1E54BA5F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8A26BA6B-5071-2D4F-97DF-62C98E33FEF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3A1C20F5-CA33-D14B-8125-E12A279237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D6BE1E1-C9FA-4C4D-8F43-6E940F870021}"/>
              </a:ext>
            </a:extLst>
          </p:cNvPr>
          <p:cNvSpPr>
            <a:spLocks noGrp="1"/>
          </p:cNvSpPr>
          <p:nvPr>
            <p:ph type="dt" sz="half" idx="10"/>
          </p:nvPr>
        </p:nvSpPr>
        <p:spPr/>
        <p:txBody>
          <a:bodyPr/>
          <a:lstStyle/>
          <a:p>
            <a:fld id="{00737A92-51C0-5740-90FD-72482EC808CA}" type="datetimeFigureOut">
              <a:rPr lang="en-US" smtClean="0"/>
              <a:t>7/7/2025</a:t>
            </a:fld>
            <a:endParaRPr lang="en-US"/>
          </a:p>
        </p:txBody>
      </p:sp>
      <p:sp>
        <p:nvSpPr>
          <p:cNvPr id="6" name="Footer Placeholder 5">
            <a:extLst>
              <a:ext uri="{FF2B5EF4-FFF2-40B4-BE49-F238E27FC236}">
                <a16:creationId xmlns:a16="http://schemas.microsoft.com/office/drawing/2014/main" id="{AC29023C-E5D8-A740-A14D-0801BC3990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A8A272A-BB9F-3D4C-969C-A39D40747E2D}"/>
              </a:ext>
            </a:extLst>
          </p:cNvPr>
          <p:cNvSpPr>
            <a:spLocks noGrp="1"/>
          </p:cNvSpPr>
          <p:nvPr>
            <p:ph type="sldNum" sz="quarter" idx="12"/>
          </p:nvPr>
        </p:nvSpPr>
        <p:spPr/>
        <p:txBody>
          <a:bodyPr/>
          <a:lstStyle/>
          <a:p>
            <a:fld id="{DC53C8DE-6696-8044-B6EC-0B6F959949AE}" type="slidenum">
              <a:rPr lang="en-US" smtClean="0"/>
              <a:t>‹#›</a:t>
            </a:fld>
            <a:endParaRPr lang="en-US"/>
          </a:p>
        </p:txBody>
      </p:sp>
    </p:spTree>
    <p:extLst>
      <p:ext uri="{BB962C8B-B14F-4D97-AF65-F5344CB8AC3E}">
        <p14:creationId xmlns:p14="http://schemas.microsoft.com/office/powerpoint/2010/main" val="922241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2EAC1-BAB6-5142-84C4-21CB84A89A7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FAD47501-8675-D747-B19B-EAF96C31FA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1F20D1F-8280-2B40-B36A-45C38568E4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1E36E55-3A24-CD49-9ED8-C54FC9B5AB03}"/>
              </a:ext>
            </a:extLst>
          </p:cNvPr>
          <p:cNvSpPr>
            <a:spLocks noGrp="1"/>
          </p:cNvSpPr>
          <p:nvPr>
            <p:ph type="dt" sz="half" idx="10"/>
          </p:nvPr>
        </p:nvSpPr>
        <p:spPr/>
        <p:txBody>
          <a:bodyPr/>
          <a:lstStyle/>
          <a:p>
            <a:fld id="{00737A92-51C0-5740-90FD-72482EC808CA}" type="datetimeFigureOut">
              <a:rPr lang="en-US" smtClean="0"/>
              <a:t>7/7/2025</a:t>
            </a:fld>
            <a:endParaRPr lang="en-US"/>
          </a:p>
        </p:txBody>
      </p:sp>
      <p:sp>
        <p:nvSpPr>
          <p:cNvPr id="6" name="Footer Placeholder 5">
            <a:extLst>
              <a:ext uri="{FF2B5EF4-FFF2-40B4-BE49-F238E27FC236}">
                <a16:creationId xmlns:a16="http://schemas.microsoft.com/office/drawing/2014/main" id="{3489435A-4A79-9F41-9471-9E7B6DABA2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3EE51A-E77F-5B4F-96FD-C710FC15885C}"/>
              </a:ext>
            </a:extLst>
          </p:cNvPr>
          <p:cNvSpPr>
            <a:spLocks noGrp="1"/>
          </p:cNvSpPr>
          <p:nvPr>
            <p:ph type="sldNum" sz="quarter" idx="12"/>
          </p:nvPr>
        </p:nvSpPr>
        <p:spPr/>
        <p:txBody>
          <a:bodyPr/>
          <a:lstStyle/>
          <a:p>
            <a:fld id="{DC53C8DE-6696-8044-B6EC-0B6F959949AE}" type="slidenum">
              <a:rPr lang="en-US" smtClean="0"/>
              <a:t>‹#›</a:t>
            </a:fld>
            <a:endParaRPr lang="en-US"/>
          </a:p>
        </p:txBody>
      </p:sp>
    </p:spTree>
    <p:extLst>
      <p:ext uri="{BB962C8B-B14F-4D97-AF65-F5344CB8AC3E}">
        <p14:creationId xmlns:p14="http://schemas.microsoft.com/office/powerpoint/2010/main" val="2582756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CFFEC"/>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7F471FD-722B-4248-A7D9-8BA41C79B9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FE73FABA-23E2-1F4D-9252-94FBDF73AC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6966F62-7E94-1E46-B3BD-DEE2E6657D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737A92-51C0-5740-90FD-72482EC808CA}" type="datetimeFigureOut">
              <a:rPr lang="en-US" smtClean="0"/>
              <a:t>7/7/2025</a:t>
            </a:fld>
            <a:endParaRPr lang="en-US"/>
          </a:p>
        </p:txBody>
      </p:sp>
      <p:sp>
        <p:nvSpPr>
          <p:cNvPr id="5" name="Footer Placeholder 4">
            <a:extLst>
              <a:ext uri="{FF2B5EF4-FFF2-40B4-BE49-F238E27FC236}">
                <a16:creationId xmlns:a16="http://schemas.microsoft.com/office/drawing/2014/main" id="{7E50521B-9543-154D-93F9-F8ED70FEE3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B33CFA1-A3E3-194C-8CBB-7053C0C7F8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53C8DE-6696-8044-B6EC-0B6F959949AE}" type="slidenum">
              <a:rPr lang="en-US" smtClean="0"/>
              <a:t>‹#›</a:t>
            </a:fld>
            <a:endParaRPr lang="en-US"/>
          </a:p>
        </p:txBody>
      </p:sp>
    </p:spTree>
    <p:extLst>
      <p:ext uri="{BB962C8B-B14F-4D97-AF65-F5344CB8AC3E}">
        <p14:creationId xmlns:p14="http://schemas.microsoft.com/office/powerpoint/2010/main" val="10380354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bristol.gov.uk/residents/schools-learning-and-early-years/school-admissions/secondary-admissions/secondary-apply"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C30CB6A-D8BF-334C-8D92-572B0A766861}"/>
              </a:ext>
            </a:extLst>
          </p:cNvPr>
          <p:cNvSpPr/>
          <p:nvPr/>
        </p:nvSpPr>
        <p:spPr>
          <a:xfrm>
            <a:off x="422031" y="740297"/>
            <a:ext cx="11347937" cy="3806170"/>
          </a:xfrm>
          <a:prstGeom prst="rect">
            <a:avLst/>
          </a:prstGeom>
          <a:noFill/>
        </p:spPr>
        <p:txBody>
          <a:bodyPr wrap="square" lIns="91440" tIns="45720" rIns="91440" bIns="45720" anchor="t">
            <a:spAutoFit/>
          </a:bodyPr>
          <a:lstStyle/>
          <a:p>
            <a:pPr algn="ctr" defTabSz="457200"/>
            <a:r>
              <a:rPr lang="en-GB" sz="8000" b="1">
                <a:ln w="12700">
                  <a:solidFill>
                    <a:srgbClr val="660066"/>
                  </a:solidFill>
                  <a:prstDash val="solid"/>
                </a:ln>
                <a:solidFill>
                  <a:srgbClr val="8064A2"/>
                </a:solidFill>
                <a:effectLst>
                  <a:outerShdw blurRad="41275" dist="20320" dir="1800000" algn="tl" rotWithShape="0">
                    <a:srgbClr val="000000">
                      <a:alpha val="40000"/>
                    </a:srgbClr>
                  </a:outerShdw>
                </a:effectLst>
                <a:latin typeface="Century Gothic"/>
                <a:cs typeface="Sassoon Infant"/>
              </a:rPr>
              <a:t>Welcome to Year 6</a:t>
            </a:r>
          </a:p>
          <a:p>
            <a:pPr algn="ctr" defTabSz="457200"/>
            <a:r>
              <a:rPr lang="en-GB" sz="4400">
                <a:ln w="12700">
                  <a:solidFill>
                    <a:sysClr val="windowText" lastClr="000000"/>
                  </a:solidFill>
                  <a:prstDash val="solid"/>
                </a:ln>
                <a:solidFill>
                  <a:schemeClr val="tx1">
                    <a:lumMod val="50000"/>
                    <a:lumOff val="50000"/>
                  </a:schemeClr>
                </a:solidFill>
                <a:effectLst>
                  <a:outerShdw blurRad="41275" dist="20320" dir="1800000" algn="tl" rotWithShape="0">
                    <a:srgbClr val="000000">
                      <a:alpha val="40000"/>
                    </a:srgbClr>
                  </a:outerShdw>
                </a:effectLst>
                <a:latin typeface="Century Gothic"/>
                <a:cs typeface="Sassoon Infant"/>
              </a:rPr>
              <a:t>Meet the teacher session</a:t>
            </a:r>
          </a:p>
          <a:p>
            <a:pPr algn="ctr" defTabSz="457200"/>
            <a:endParaRPr lang="en-GB" sz="4400" baseline="30000">
              <a:ln w="12700">
                <a:solidFill>
                  <a:sysClr val="windowText" lastClr="000000"/>
                </a:solidFill>
                <a:prstDash val="solid"/>
              </a:ln>
              <a:solidFill>
                <a:schemeClr val="tx1">
                  <a:lumMod val="50000"/>
                  <a:lumOff val="50000"/>
                </a:schemeClr>
              </a:solidFill>
              <a:effectLst>
                <a:outerShdw blurRad="41275" dist="20320" dir="1800000" algn="tl" rotWithShape="0">
                  <a:srgbClr val="000000">
                    <a:alpha val="40000"/>
                  </a:srgbClr>
                </a:outerShdw>
              </a:effectLst>
              <a:latin typeface="Century Gothic"/>
              <a:cs typeface="Sassoon Infant"/>
            </a:endParaRPr>
          </a:p>
          <a:p>
            <a:pPr algn="ctr" defTabSz="457200"/>
            <a:r>
              <a:rPr lang="en-GB" sz="4400" baseline="30000">
                <a:ln w="12700">
                  <a:solidFill>
                    <a:sysClr val="windowText" lastClr="000000"/>
                  </a:solidFill>
                  <a:prstDash val="solid"/>
                </a:ln>
                <a:solidFill>
                  <a:schemeClr val="tx1">
                    <a:lumMod val="50000"/>
                    <a:lumOff val="50000"/>
                  </a:schemeClr>
                </a:solidFill>
                <a:effectLst>
                  <a:outerShdw blurRad="41275" dist="20320" dir="1800000" algn="tl" rotWithShape="0">
                    <a:srgbClr val="000000">
                      <a:alpha val="40000"/>
                    </a:srgbClr>
                  </a:outerShdw>
                </a:effectLst>
                <a:latin typeface="Century Gothic"/>
                <a:cs typeface="Sassoon Infant"/>
              </a:rPr>
              <a:t>Monday 7th July 2025</a:t>
            </a:r>
            <a:endParaRPr lang="en-US" sz="4400">
              <a:ln w="12700">
                <a:solidFill>
                  <a:sysClr val="windowText" lastClr="000000"/>
                </a:solidFill>
                <a:prstDash val="solid"/>
              </a:ln>
              <a:solidFill>
                <a:schemeClr val="tx1">
                  <a:lumMod val="50000"/>
                  <a:lumOff val="50000"/>
                </a:schemeClr>
              </a:solidFill>
              <a:effectLst>
                <a:outerShdw blurRad="41275" dist="20320" dir="1800000" algn="tl" rotWithShape="0">
                  <a:srgbClr val="000000">
                    <a:alpha val="40000"/>
                  </a:srgbClr>
                </a:outerShdw>
              </a:effectLst>
              <a:latin typeface="Century Gothic"/>
              <a:cs typeface="Sassoon Infant"/>
            </a:endParaRPr>
          </a:p>
          <a:p>
            <a:pPr algn="ctr" defTabSz="457200"/>
            <a:r>
              <a:rPr lang="en-GB" sz="4400">
                <a:ln w="12700">
                  <a:solidFill>
                    <a:sysClr val="windowText" lastClr="000000"/>
                  </a:solidFill>
                  <a:prstDash val="solid"/>
                </a:ln>
                <a:solidFill>
                  <a:schemeClr val="tx1">
                    <a:lumMod val="50000"/>
                    <a:lumOff val="50000"/>
                  </a:schemeClr>
                </a:solidFill>
                <a:effectLst>
                  <a:outerShdw blurRad="41275" dist="20320" dir="1800000" algn="tl" rotWithShape="0">
                    <a:srgbClr val="000000">
                      <a:alpha val="40000"/>
                    </a:srgbClr>
                  </a:outerShdw>
                </a:effectLst>
                <a:latin typeface="Century Gothic"/>
                <a:cs typeface="Sassoon Infant"/>
              </a:rPr>
              <a:t>3:30pm – 4:00pm</a:t>
            </a:r>
            <a:endParaRPr lang="en-GB">
              <a:solidFill>
                <a:schemeClr val="tx1">
                  <a:lumMod val="50000"/>
                  <a:lumOff val="50000"/>
                </a:schemeClr>
              </a:solidFill>
            </a:endParaRPr>
          </a:p>
        </p:txBody>
      </p:sp>
      <p:pic>
        <p:nvPicPr>
          <p:cNvPr id="5" name="Picture 4" descr="A close-up of a black background&#10;&#10;Description automatically generated">
            <a:extLst>
              <a:ext uri="{FF2B5EF4-FFF2-40B4-BE49-F238E27FC236}">
                <a16:creationId xmlns:a16="http://schemas.microsoft.com/office/drawing/2014/main" id="{D1101BD8-F51F-61B4-D8E3-A1A6E3A0FF0D}"/>
              </a:ext>
            </a:extLst>
          </p:cNvPr>
          <p:cNvPicPr>
            <a:picLocks noChangeAspect="1"/>
          </p:cNvPicPr>
          <p:nvPr/>
        </p:nvPicPr>
        <p:blipFill>
          <a:blip r:embed="rId2"/>
          <a:stretch>
            <a:fillRect/>
          </a:stretch>
        </p:blipFill>
        <p:spPr>
          <a:xfrm>
            <a:off x="3075697" y="4942643"/>
            <a:ext cx="5442661" cy="1502175"/>
          </a:xfrm>
          <a:prstGeom prst="rect">
            <a:avLst/>
          </a:prstGeom>
        </p:spPr>
      </p:pic>
    </p:spTree>
    <p:extLst>
      <p:ext uri="{BB962C8B-B14F-4D97-AF65-F5344CB8AC3E}">
        <p14:creationId xmlns:p14="http://schemas.microsoft.com/office/powerpoint/2010/main" val="4279064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F2C90-935A-7D55-3669-0B821BE1E16C}"/>
              </a:ext>
            </a:extLst>
          </p:cNvPr>
          <p:cNvSpPr>
            <a:spLocks noGrp="1"/>
          </p:cNvSpPr>
          <p:nvPr>
            <p:ph type="title"/>
          </p:nvPr>
        </p:nvSpPr>
        <p:spPr>
          <a:xfrm>
            <a:off x="838200" y="894368"/>
            <a:ext cx="10515600" cy="1325563"/>
          </a:xfrm>
        </p:spPr>
        <p:txBody>
          <a:bodyPr>
            <a:normAutofit/>
          </a:bodyPr>
          <a:lstStyle/>
          <a:p>
            <a:pPr algn="ctr"/>
            <a:r>
              <a:rPr lang="en-GB" b="0" i="0" u="none" strike="noStrike">
                <a:effectLst/>
                <a:latin typeface="Century Gothic" panose="020B0502020202020204" pitchFamily="34" charset="0"/>
              </a:rPr>
              <a:t> </a:t>
            </a:r>
            <a:r>
              <a:rPr lang="en-GB" sz="2400" b="0" i="0" u="none" strike="noStrike">
                <a:effectLst/>
                <a:latin typeface="Century Gothic" panose="020B0502020202020204" pitchFamily="34" charset="0"/>
              </a:rPr>
              <a:t>Thrive offers a whole-setting approach to supporting the right-time social and emotional development of all children and young people.</a:t>
            </a:r>
            <a:endParaRPr lang="en-US">
              <a:latin typeface="Century Gothic" panose="020B0502020202020204" pitchFamily="34" charset="0"/>
            </a:endParaRPr>
          </a:p>
        </p:txBody>
      </p:sp>
      <p:pic>
        <p:nvPicPr>
          <p:cNvPr id="18434" name="Picture 2" descr="The Thrive Approach to social and emotional wellbeing | The Thrive Approach">
            <a:extLst>
              <a:ext uri="{FF2B5EF4-FFF2-40B4-BE49-F238E27FC236}">
                <a16:creationId xmlns:a16="http://schemas.microsoft.com/office/drawing/2014/main" id="{F89CA3D2-8713-C5F3-782D-45EDD8E6CD5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58264" y="2336158"/>
            <a:ext cx="2849883" cy="284988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A43D971-5A7C-9B20-F835-5F548D77E539}"/>
              </a:ext>
            </a:extLst>
          </p:cNvPr>
          <p:cNvSpPr txBox="1"/>
          <p:nvPr/>
        </p:nvSpPr>
        <p:spPr>
          <a:xfrm>
            <a:off x="1023668" y="5363571"/>
            <a:ext cx="10144663" cy="1015663"/>
          </a:xfrm>
          <a:prstGeom prst="rect">
            <a:avLst/>
          </a:prstGeom>
          <a:noFill/>
        </p:spPr>
        <p:txBody>
          <a:bodyPr wrap="square" lIns="91440" tIns="45720" rIns="91440" bIns="45720" anchor="t">
            <a:spAutoFit/>
          </a:bodyPr>
          <a:lstStyle/>
          <a:p>
            <a:pPr algn="ctr"/>
            <a:r>
              <a:rPr lang="en-GB" sz="2000" b="0" i="0" u="none" strike="noStrike">
                <a:effectLst/>
                <a:latin typeface="Century Gothic" panose="020B0502020202020204" pitchFamily="34" charset="0"/>
              </a:rPr>
              <a:t>It helps children and young people become more emotionally resilient and better placed to engage with life and learning. </a:t>
            </a:r>
            <a:endParaRPr lang="en-US" sz="2000">
              <a:latin typeface="Century Gothic" panose="020B0502020202020204" pitchFamily="34" charset="0"/>
            </a:endParaRPr>
          </a:p>
          <a:p>
            <a:pPr algn="ctr"/>
            <a:r>
              <a:rPr lang="en-GB" sz="2000" b="0" i="0" u="none" strike="noStrike">
                <a:effectLst/>
                <a:latin typeface="Century Gothic" panose="020B0502020202020204" pitchFamily="34" charset="0"/>
              </a:rPr>
              <a:t>We do this through our whole-school approach to wellbeing.</a:t>
            </a:r>
          </a:p>
        </p:txBody>
      </p:sp>
      <p:pic>
        <p:nvPicPr>
          <p:cNvPr id="3" name="Picture 2" descr="A close-up of a black background&#10;&#10;Description automatically generated">
            <a:extLst>
              <a:ext uri="{FF2B5EF4-FFF2-40B4-BE49-F238E27FC236}">
                <a16:creationId xmlns:a16="http://schemas.microsoft.com/office/drawing/2014/main" id="{E20910CD-3530-CEC2-489F-E0B14A75AEF8}"/>
              </a:ext>
            </a:extLst>
          </p:cNvPr>
          <p:cNvPicPr>
            <a:picLocks noChangeAspect="1"/>
          </p:cNvPicPr>
          <p:nvPr/>
        </p:nvPicPr>
        <p:blipFill>
          <a:blip r:embed="rId3"/>
          <a:stretch>
            <a:fillRect/>
          </a:stretch>
        </p:blipFill>
        <p:spPr>
          <a:xfrm>
            <a:off x="9312442" y="151475"/>
            <a:ext cx="2774642" cy="765801"/>
          </a:xfrm>
          <a:prstGeom prst="rect">
            <a:avLst/>
          </a:prstGeom>
        </p:spPr>
      </p:pic>
    </p:spTree>
    <p:extLst>
      <p:ext uri="{BB962C8B-B14F-4D97-AF65-F5344CB8AC3E}">
        <p14:creationId xmlns:p14="http://schemas.microsoft.com/office/powerpoint/2010/main" val="30236224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B7E79-BBB4-5F4B-A02E-1099D013770B}"/>
              </a:ext>
            </a:extLst>
          </p:cNvPr>
          <p:cNvSpPr>
            <a:spLocks noGrp="1"/>
          </p:cNvSpPr>
          <p:nvPr>
            <p:ph type="title"/>
          </p:nvPr>
        </p:nvSpPr>
        <p:spPr>
          <a:xfrm>
            <a:off x="217098" y="213650"/>
            <a:ext cx="10515600" cy="1325563"/>
          </a:xfrm>
        </p:spPr>
        <p:txBody>
          <a:bodyPr/>
          <a:lstStyle/>
          <a:p>
            <a:r>
              <a:rPr lang="en-US" b="1">
                <a:latin typeface="Century Gothic" panose="020B0502020202020204" pitchFamily="34" charset="0"/>
              </a:rPr>
              <a:t>Expectations in Year 6</a:t>
            </a:r>
          </a:p>
        </p:txBody>
      </p:sp>
      <p:sp>
        <p:nvSpPr>
          <p:cNvPr id="3" name="Content Placeholder 2">
            <a:extLst>
              <a:ext uri="{FF2B5EF4-FFF2-40B4-BE49-F238E27FC236}">
                <a16:creationId xmlns:a16="http://schemas.microsoft.com/office/drawing/2014/main" id="{19BB3C41-8706-A249-B448-B13ADD4D691E}"/>
              </a:ext>
            </a:extLst>
          </p:cNvPr>
          <p:cNvSpPr>
            <a:spLocks noGrp="1"/>
          </p:cNvSpPr>
          <p:nvPr>
            <p:ph idx="1"/>
          </p:nvPr>
        </p:nvSpPr>
        <p:spPr>
          <a:xfrm>
            <a:off x="217098" y="1280160"/>
            <a:ext cx="11842631" cy="5190978"/>
          </a:xfrm>
        </p:spPr>
        <p:txBody>
          <a:bodyPr vert="horz" lIns="91440" tIns="45720" rIns="91440" bIns="45720" rtlCol="0" anchor="t">
            <a:normAutofit fontScale="92500" lnSpcReduction="20000"/>
          </a:bodyPr>
          <a:lstStyle/>
          <a:p>
            <a:r>
              <a:rPr lang="en-US" dirty="0">
                <a:latin typeface="Century Gothic" panose="020B0502020202020204" pitchFamily="34" charset="0"/>
              </a:rPr>
              <a:t>Children take responsibility for their environment and learning.</a:t>
            </a:r>
          </a:p>
          <a:p>
            <a:r>
              <a:rPr lang="en-US" dirty="0">
                <a:latin typeface="Century Gothic" panose="020B0502020202020204" pitchFamily="34" charset="0"/>
              </a:rPr>
              <a:t>Children will continue to become more independent in completing learning set, with support from the class teacher and LSW’s. </a:t>
            </a:r>
          </a:p>
          <a:p>
            <a:r>
              <a:rPr lang="en-US" dirty="0">
                <a:latin typeface="Century Gothic" panose="020B0502020202020204" pitchFamily="34" charset="0"/>
              </a:rPr>
              <a:t>Children will edit and improve their work based on feedback from class teacher. </a:t>
            </a:r>
          </a:p>
          <a:p>
            <a:r>
              <a:rPr lang="en-US" dirty="0">
                <a:latin typeface="Century Gothic"/>
              </a:rPr>
              <a:t>Children knowing and recalling the ‘basics’ in lessons such as use of capital letters, punctuating sentences accurately, recalling times table facts etc.</a:t>
            </a:r>
          </a:p>
          <a:p>
            <a:r>
              <a:rPr lang="en-US" dirty="0">
                <a:latin typeface="Century Gothic"/>
              </a:rPr>
              <a:t>Children to remember their PE kits and swimming kit (Thursdays).</a:t>
            </a:r>
          </a:p>
          <a:p>
            <a:r>
              <a:rPr lang="en-US" dirty="0">
                <a:latin typeface="Century Gothic"/>
              </a:rPr>
              <a:t>Children will be set weekly homework from Term 2.</a:t>
            </a:r>
            <a:endParaRPr lang="en-US" dirty="0"/>
          </a:p>
          <a:p>
            <a:r>
              <a:rPr lang="en-US" dirty="0">
                <a:latin typeface="Century Gothic" panose="020B0502020202020204" pitchFamily="34" charset="0"/>
              </a:rPr>
              <a:t>If your child is invited to a morning or afternoon booster group, it is essential that children attend to have the greatest impact to their learning and preparation for Year 7.</a:t>
            </a:r>
          </a:p>
          <a:p>
            <a:r>
              <a:rPr lang="en-US" dirty="0">
                <a:latin typeface="Century Gothic" panose="020B0502020202020204" pitchFamily="34" charset="0"/>
              </a:rPr>
              <a:t>End of Key Stage 2 – Preparing the children for transition to Key Stage 3.</a:t>
            </a:r>
          </a:p>
        </p:txBody>
      </p:sp>
      <p:pic>
        <p:nvPicPr>
          <p:cNvPr id="5" name="Picture 4" descr="A close-up of a black background&#10;&#10;Description automatically generated">
            <a:extLst>
              <a:ext uri="{FF2B5EF4-FFF2-40B4-BE49-F238E27FC236}">
                <a16:creationId xmlns:a16="http://schemas.microsoft.com/office/drawing/2014/main" id="{EA0C87CF-8BFE-4DBB-6D84-AC538465D8C1}"/>
              </a:ext>
            </a:extLst>
          </p:cNvPr>
          <p:cNvPicPr>
            <a:picLocks noChangeAspect="1"/>
          </p:cNvPicPr>
          <p:nvPr/>
        </p:nvPicPr>
        <p:blipFill>
          <a:blip r:embed="rId2"/>
          <a:stretch>
            <a:fillRect/>
          </a:stretch>
        </p:blipFill>
        <p:spPr>
          <a:xfrm>
            <a:off x="8691340" y="0"/>
            <a:ext cx="2774642" cy="765801"/>
          </a:xfrm>
          <a:prstGeom prst="rect">
            <a:avLst/>
          </a:prstGeom>
        </p:spPr>
      </p:pic>
    </p:spTree>
    <p:extLst>
      <p:ext uri="{BB962C8B-B14F-4D97-AF65-F5344CB8AC3E}">
        <p14:creationId xmlns:p14="http://schemas.microsoft.com/office/powerpoint/2010/main" val="3188861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linds(horizontal)">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5154F5-9F08-FEA0-2687-165AA3FBD9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A1A3B6-DC40-4DA9-4F09-47EB3AE6AF81}"/>
              </a:ext>
            </a:extLst>
          </p:cNvPr>
          <p:cNvSpPr>
            <a:spLocks noGrp="1"/>
          </p:cNvSpPr>
          <p:nvPr>
            <p:ph type="title"/>
          </p:nvPr>
        </p:nvSpPr>
        <p:spPr>
          <a:xfrm>
            <a:off x="177925" y="93092"/>
            <a:ext cx="8603766" cy="1325563"/>
          </a:xfrm>
        </p:spPr>
        <p:txBody>
          <a:bodyPr>
            <a:normAutofit/>
          </a:bodyPr>
          <a:lstStyle/>
          <a:p>
            <a:r>
              <a:rPr lang="en-US" b="1">
                <a:latin typeface="Century Gothic" panose="020B0502020202020204" pitchFamily="34" charset="0"/>
              </a:rPr>
              <a:t>Each day children should come to school with…</a:t>
            </a:r>
          </a:p>
        </p:txBody>
      </p:sp>
      <p:sp>
        <p:nvSpPr>
          <p:cNvPr id="3" name="Content Placeholder 2">
            <a:extLst>
              <a:ext uri="{FF2B5EF4-FFF2-40B4-BE49-F238E27FC236}">
                <a16:creationId xmlns:a16="http://schemas.microsoft.com/office/drawing/2014/main" id="{2E76EDBD-50A9-2A22-CF63-EC27F2204904}"/>
              </a:ext>
            </a:extLst>
          </p:cNvPr>
          <p:cNvSpPr>
            <a:spLocks noGrp="1"/>
          </p:cNvSpPr>
          <p:nvPr>
            <p:ph idx="1"/>
          </p:nvPr>
        </p:nvSpPr>
        <p:spPr>
          <a:xfrm>
            <a:off x="177925" y="2023121"/>
            <a:ext cx="11763909" cy="4748614"/>
          </a:xfrm>
        </p:spPr>
        <p:txBody>
          <a:bodyPr vert="horz" lIns="91440" tIns="45720" rIns="91440" bIns="45720" rtlCol="0" anchor="t">
            <a:normAutofit/>
          </a:bodyPr>
          <a:lstStyle/>
          <a:p>
            <a:r>
              <a:rPr lang="en-US">
                <a:latin typeface="Century Gothic" panose="020B0502020202020204" pitchFamily="34" charset="0"/>
              </a:rPr>
              <a:t>A named water bottle</a:t>
            </a:r>
          </a:p>
          <a:p>
            <a:r>
              <a:rPr lang="en-US">
                <a:latin typeface="Century Gothic" panose="020B0502020202020204" pitchFamily="34" charset="0"/>
              </a:rPr>
              <a:t>Bookbag &amp; reading book</a:t>
            </a:r>
          </a:p>
          <a:p>
            <a:r>
              <a:rPr lang="en-US">
                <a:latin typeface="Century Gothic" panose="020B0502020202020204" pitchFamily="34" charset="0"/>
              </a:rPr>
              <a:t>Suitable coat for breaktimes</a:t>
            </a:r>
          </a:p>
          <a:p>
            <a:r>
              <a:rPr lang="en-US">
                <a:latin typeface="Century Gothic"/>
              </a:rPr>
              <a:t>Suitable shoes for active play and PE</a:t>
            </a:r>
          </a:p>
          <a:p>
            <a:r>
              <a:rPr lang="en-US">
                <a:latin typeface="Century Gothic"/>
              </a:rPr>
              <a:t>Optional healthy morning snack</a:t>
            </a:r>
            <a:endParaRPr lang="en-US">
              <a:latin typeface="Century Gothic" panose="020B0502020202020204" pitchFamily="34" charset="0"/>
            </a:endParaRPr>
          </a:p>
          <a:p>
            <a:endParaRPr lang="en-US">
              <a:latin typeface="Century Gothic" panose="020B0502020202020204" pitchFamily="34" charset="0"/>
            </a:endParaRPr>
          </a:p>
          <a:p>
            <a:r>
              <a:rPr lang="en-US">
                <a:latin typeface="Century Gothic"/>
              </a:rPr>
              <a:t>Children are provided with stationery.</a:t>
            </a:r>
          </a:p>
          <a:p>
            <a:r>
              <a:rPr lang="en-US">
                <a:latin typeface="Century Gothic"/>
              </a:rPr>
              <a:t>There is no need for children to bring in any items from home, such as pencil cases, toys, fidgets etc.</a:t>
            </a:r>
          </a:p>
        </p:txBody>
      </p:sp>
      <p:pic>
        <p:nvPicPr>
          <p:cNvPr id="4" name="Picture 3" descr="A close-up of a black background&#10;&#10;Description automatically generated">
            <a:extLst>
              <a:ext uri="{FF2B5EF4-FFF2-40B4-BE49-F238E27FC236}">
                <a16:creationId xmlns:a16="http://schemas.microsoft.com/office/drawing/2014/main" id="{8AED3EFA-D7B9-AB36-056A-4DE73066494A}"/>
              </a:ext>
            </a:extLst>
          </p:cNvPr>
          <p:cNvPicPr>
            <a:picLocks noChangeAspect="1"/>
          </p:cNvPicPr>
          <p:nvPr/>
        </p:nvPicPr>
        <p:blipFill>
          <a:blip r:embed="rId2"/>
          <a:stretch>
            <a:fillRect/>
          </a:stretch>
        </p:blipFill>
        <p:spPr>
          <a:xfrm>
            <a:off x="9080839" y="372972"/>
            <a:ext cx="2875372" cy="765801"/>
          </a:xfrm>
          <a:prstGeom prst="rect">
            <a:avLst/>
          </a:prstGeom>
        </p:spPr>
      </p:pic>
    </p:spTree>
    <p:extLst>
      <p:ext uri="{BB962C8B-B14F-4D97-AF65-F5344CB8AC3E}">
        <p14:creationId xmlns:p14="http://schemas.microsoft.com/office/powerpoint/2010/main" val="3213856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linds(horizontal)">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blinds(horizontal)">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B7E79-BBB4-5F4B-A02E-1099D013770B}"/>
              </a:ext>
            </a:extLst>
          </p:cNvPr>
          <p:cNvSpPr>
            <a:spLocks noGrp="1"/>
          </p:cNvSpPr>
          <p:nvPr>
            <p:ph type="title"/>
          </p:nvPr>
        </p:nvSpPr>
        <p:spPr>
          <a:xfrm>
            <a:off x="109538" y="79055"/>
            <a:ext cx="10897354" cy="1325563"/>
          </a:xfrm>
        </p:spPr>
        <p:txBody>
          <a:bodyPr/>
          <a:lstStyle/>
          <a:p>
            <a:r>
              <a:rPr lang="en-US" b="1">
                <a:latin typeface="Century Gothic" panose="020B0502020202020204" pitchFamily="34" charset="0"/>
              </a:rPr>
              <a:t>Assessments</a:t>
            </a:r>
          </a:p>
        </p:txBody>
      </p:sp>
      <p:sp>
        <p:nvSpPr>
          <p:cNvPr id="3" name="Content Placeholder 2">
            <a:extLst>
              <a:ext uri="{FF2B5EF4-FFF2-40B4-BE49-F238E27FC236}">
                <a16:creationId xmlns:a16="http://schemas.microsoft.com/office/drawing/2014/main" id="{19BB3C41-8706-A249-B448-B13ADD4D691E}"/>
              </a:ext>
            </a:extLst>
          </p:cNvPr>
          <p:cNvSpPr>
            <a:spLocks noGrp="1"/>
          </p:cNvSpPr>
          <p:nvPr>
            <p:ph idx="1"/>
          </p:nvPr>
        </p:nvSpPr>
        <p:spPr>
          <a:xfrm>
            <a:off x="224414" y="741836"/>
            <a:ext cx="11963400" cy="5821814"/>
          </a:xfrm>
        </p:spPr>
        <p:txBody>
          <a:bodyPr vert="horz" lIns="91440" tIns="45720" rIns="91440" bIns="45720" rtlCol="0" anchor="t">
            <a:normAutofit/>
          </a:bodyPr>
          <a:lstStyle/>
          <a:p>
            <a:pPr marL="0" indent="0">
              <a:buNone/>
            </a:pPr>
            <a:endParaRPr lang="en-US" dirty="0">
              <a:latin typeface="Century Gothic" panose="020B0502020202020204" pitchFamily="34" charset="0"/>
            </a:endParaRPr>
          </a:p>
          <a:p>
            <a:pPr marL="0" indent="0">
              <a:buNone/>
            </a:pPr>
            <a:r>
              <a:rPr lang="en-US" dirty="0">
                <a:latin typeface="Century Gothic" panose="020B0502020202020204" pitchFamily="34" charset="0"/>
              </a:rPr>
              <a:t>Year 6 pupils will be assessed each term (as other year groups are) on:</a:t>
            </a:r>
          </a:p>
          <a:p>
            <a:pPr marL="0" indent="0">
              <a:buNone/>
            </a:pPr>
            <a:endParaRPr lang="en-US" dirty="0">
              <a:latin typeface="Century Gothic" panose="020B0502020202020204" pitchFamily="34" charset="0"/>
              <a:sym typeface="Wingdings" pitchFamily="2" charset="2"/>
            </a:endParaRPr>
          </a:p>
          <a:p>
            <a:pPr lvl="1"/>
            <a:r>
              <a:rPr lang="en-US" sz="2800" dirty="0">
                <a:latin typeface="Century Gothic" panose="020B0502020202020204" pitchFamily="34" charset="0"/>
                <a:sym typeface="Wingdings" pitchFamily="2" charset="2"/>
              </a:rPr>
              <a:t>Reading</a:t>
            </a:r>
          </a:p>
          <a:p>
            <a:pPr lvl="1"/>
            <a:r>
              <a:rPr lang="en-US" sz="2800" dirty="0">
                <a:latin typeface="Century Gothic" panose="020B0502020202020204" pitchFamily="34" charset="0"/>
                <a:sym typeface="Wingdings" pitchFamily="2" charset="2"/>
              </a:rPr>
              <a:t>Spelling, Grammar and Punctuation </a:t>
            </a:r>
          </a:p>
          <a:p>
            <a:pPr lvl="1"/>
            <a:r>
              <a:rPr lang="en-US" sz="2800" dirty="0" err="1">
                <a:latin typeface="Century Gothic" panose="020B0502020202020204" pitchFamily="34" charset="0"/>
                <a:sym typeface="Wingdings" pitchFamily="2" charset="2"/>
              </a:rPr>
              <a:t>Maths</a:t>
            </a:r>
            <a:r>
              <a:rPr lang="en-US" sz="2800" dirty="0">
                <a:latin typeface="Century Gothic" panose="020B0502020202020204" pitchFamily="34" charset="0"/>
                <a:sym typeface="Wingdings" pitchFamily="2" charset="2"/>
              </a:rPr>
              <a:t> (Arithmetic and Reasoning)</a:t>
            </a:r>
          </a:p>
          <a:p>
            <a:pPr lvl="1"/>
            <a:r>
              <a:rPr lang="en-US" sz="2800" dirty="0">
                <a:latin typeface="Century Gothic" panose="020B0502020202020204" pitchFamily="34" charset="0"/>
                <a:sym typeface="Wingdings" pitchFamily="2" charset="2"/>
              </a:rPr>
              <a:t>Writing (This will be a continual assessment from each piece of writing the children complete throughout Year 6)</a:t>
            </a:r>
          </a:p>
          <a:p>
            <a:pPr marL="457200" lvl="1" indent="0">
              <a:buNone/>
            </a:pPr>
            <a:endParaRPr lang="en-US" sz="2800" dirty="0">
              <a:latin typeface="Century Gothic" panose="020B0502020202020204" pitchFamily="34" charset="0"/>
              <a:sym typeface="Wingdings" pitchFamily="2" charset="2"/>
            </a:endParaRPr>
          </a:p>
          <a:p>
            <a:pPr marL="457200" lvl="1" indent="0">
              <a:buNone/>
            </a:pPr>
            <a:r>
              <a:rPr lang="en-US" sz="2800" dirty="0">
                <a:latin typeface="Century Gothic"/>
                <a:sym typeface="Wingdings" pitchFamily="2" charset="2"/>
              </a:rPr>
              <a:t>These termly assessments will culminate in the SATs assessments, taking place over the week commencing 11</a:t>
            </a:r>
            <a:r>
              <a:rPr lang="en-US" sz="2800" baseline="30000" dirty="0">
                <a:latin typeface="Century Gothic"/>
                <a:sym typeface="Wingdings" pitchFamily="2" charset="2"/>
              </a:rPr>
              <a:t>th</a:t>
            </a:r>
            <a:r>
              <a:rPr lang="en-US" sz="2800" dirty="0">
                <a:latin typeface="Century Gothic"/>
                <a:sym typeface="Wingdings" pitchFamily="2" charset="2"/>
              </a:rPr>
              <a:t> May 2026.</a:t>
            </a:r>
            <a:endParaRPr lang="en-US" sz="2800" dirty="0">
              <a:latin typeface="Century Gothic"/>
            </a:endParaRPr>
          </a:p>
          <a:p>
            <a:pPr marL="457200" lvl="1" indent="0">
              <a:buNone/>
            </a:pPr>
            <a:endParaRPr lang="en-US" sz="2800" dirty="0">
              <a:latin typeface="Century Gothic" panose="020B0502020202020204" pitchFamily="34" charset="0"/>
              <a:sym typeface="Wingdings" pitchFamily="2" charset="2"/>
            </a:endParaRPr>
          </a:p>
        </p:txBody>
      </p:sp>
      <p:pic>
        <p:nvPicPr>
          <p:cNvPr id="5" name="Picture 4" descr="A close-up of a black background&#10;&#10;Description automatically generated">
            <a:extLst>
              <a:ext uri="{FF2B5EF4-FFF2-40B4-BE49-F238E27FC236}">
                <a16:creationId xmlns:a16="http://schemas.microsoft.com/office/drawing/2014/main" id="{431AC301-D225-2136-78CD-8330E2A0D25D}"/>
              </a:ext>
            </a:extLst>
          </p:cNvPr>
          <p:cNvPicPr>
            <a:picLocks noChangeAspect="1"/>
          </p:cNvPicPr>
          <p:nvPr/>
        </p:nvPicPr>
        <p:blipFill>
          <a:blip r:embed="rId2"/>
          <a:stretch>
            <a:fillRect/>
          </a:stretch>
        </p:blipFill>
        <p:spPr>
          <a:xfrm>
            <a:off x="9312442" y="294350"/>
            <a:ext cx="2875372" cy="765801"/>
          </a:xfrm>
          <a:prstGeom prst="rect">
            <a:avLst/>
          </a:prstGeom>
        </p:spPr>
      </p:pic>
    </p:spTree>
    <p:extLst>
      <p:ext uri="{BB962C8B-B14F-4D97-AF65-F5344CB8AC3E}">
        <p14:creationId xmlns:p14="http://schemas.microsoft.com/office/powerpoint/2010/main" val="1633558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blinds(horizontal)">
                                      <p:cBhvr>
                                        <p:cTn id="10" dur="500"/>
                                        <p:tgtEl>
                                          <p:spTgt spid="3">
                                            <p:txEl>
                                              <p:pRg st="3" end="3"/>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blinds(horizontal)">
                                      <p:cBhvr>
                                        <p:cTn id="13" dur="500"/>
                                        <p:tgtEl>
                                          <p:spTgt spid="3">
                                            <p:txEl>
                                              <p:pRg st="4" end="4"/>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blinds(horizontal)">
                                      <p:cBhvr>
                                        <p:cTn id="16" dur="500"/>
                                        <p:tgtEl>
                                          <p:spTgt spid="3">
                                            <p:txEl>
                                              <p:pRg st="5" end="5"/>
                                            </p:txEl>
                                          </p:spTgt>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blinds(horizontal)">
                                      <p:cBhvr>
                                        <p:cTn id="19" dur="500"/>
                                        <p:tgtEl>
                                          <p:spTgt spid="3">
                                            <p:txEl>
                                              <p:pRg st="6" end="6"/>
                                            </p:txEl>
                                          </p:spTgt>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blinds(horizontal)">
                                      <p:cBhvr>
                                        <p:cTn id="2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B7E79-BBB4-5F4B-A02E-1099D013770B}"/>
              </a:ext>
            </a:extLst>
          </p:cNvPr>
          <p:cNvSpPr>
            <a:spLocks noGrp="1"/>
          </p:cNvSpPr>
          <p:nvPr>
            <p:ph type="title"/>
          </p:nvPr>
        </p:nvSpPr>
        <p:spPr>
          <a:xfrm>
            <a:off x="227339" y="294350"/>
            <a:ext cx="10515600" cy="1325563"/>
          </a:xfrm>
        </p:spPr>
        <p:txBody>
          <a:bodyPr/>
          <a:lstStyle/>
          <a:p>
            <a:r>
              <a:rPr lang="en-US" b="1">
                <a:latin typeface="Century Gothic" panose="020B0502020202020204" pitchFamily="34" charset="0"/>
              </a:rPr>
              <a:t>You can help at home with…</a:t>
            </a:r>
          </a:p>
        </p:txBody>
      </p:sp>
      <p:sp>
        <p:nvSpPr>
          <p:cNvPr id="3" name="Content Placeholder 2">
            <a:extLst>
              <a:ext uri="{FF2B5EF4-FFF2-40B4-BE49-F238E27FC236}">
                <a16:creationId xmlns:a16="http://schemas.microsoft.com/office/drawing/2014/main" id="{19BB3C41-8706-A249-B448-B13ADD4D691E}"/>
              </a:ext>
            </a:extLst>
          </p:cNvPr>
          <p:cNvSpPr>
            <a:spLocks noGrp="1"/>
          </p:cNvSpPr>
          <p:nvPr>
            <p:ph idx="1"/>
          </p:nvPr>
        </p:nvSpPr>
        <p:spPr>
          <a:xfrm>
            <a:off x="838200" y="1690688"/>
            <a:ext cx="10515600" cy="4608293"/>
          </a:xfrm>
        </p:spPr>
        <p:txBody>
          <a:bodyPr>
            <a:normAutofit fontScale="92500" lnSpcReduction="10000"/>
          </a:bodyPr>
          <a:lstStyle/>
          <a:p>
            <a:r>
              <a:rPr lang="en-US" b="1">
                <a:latin typeface="Century Gothic" panose="020B0502020202020204" pitchFamily="34" charset="0"/>
              </a:rPr>
              <a:t>Reading</a:t>
            </a:r>
            <a:r>
              <a:rPr lang="en-US">
                <a:latin typeface="Century Gothic" panose="020B0502020202020204" pitchFamily="34" charset="0"/>
              </a:rPr>
              <a:t> – books selected from school that can be recorded and assessed for understanding on Accelerated Reader.  Please note any books that you read at home may also be recorded on Accelerated reader to contribute to your child’s progress.</a:t>
            </a:r>
          </a:p>
          <a:p>
            <a:pPr marL="0" indent="0">
              <a:buNone/>
            </a:pPr>
            <a:endParaRPr lang="en-US">
              <a:latin typeface="Century Gothic" panose="020B0502020202020204" pitchFamily="34" charset="0"/>
            </a:endParaRPr>
          </a:p>
          <a:p>
            <a:pPr lvl="1"/>
            <a:r>
              <a:rPr lang="en-US">
                <a:latin typeface="Century Gothic" panose="020B0502020202020204" pitchFamily="34" charset="0"/>
              </a:rPr>
              <a:t>Encouraging them to use their phonics knowledge to read unfamiliar words.</a:t>
            </a:r>
          </a:p>
          <a:p>
            <a:pPr lvl="1"/>
            <a:r>
              <a:rPr lang="en-US">
                <a:latin typeface="Century Gothic" panose="020B0502020202020204" pitchFamily="34" charset="0"/>
              </a:rPr>
              <a:t>Asking your child questions about what they have read. Please see the next slide for some helpful question stems.</a:t>
            </a:r>
          </a:p>
          <a:p>
            <a:pPr lvl="1"/>
            <a:r>
              <a:rPr lang="en-US">
                <a:latin typeface="Century Gothic" panose="020B0502020202020204" pitchFamily="34" charset="0"/>
              </a:rPr>
              <a:t>Encouraging them to use the text to discuss and work out the meaning of unknown words. </a:t>
            </a:r>
          </a:p>
          <a:p>
            <a:pPr lvl="1"/>
            <a:r>
              <a:rPr lang="en-US">
                <a:latin typeface="Century Gothic" panose="020B0502020202020204" pitchFamily="34" charset="0"/>
              </a:rPr>
              <a:t>Discussing the sequence of events in books. </a:t>
            </a:r>
          </a:p>
        </p:txBody>
      </p:sp>
      <p:pic>
        <p:nvPicPr>
          <p:cNvPr id="5" name="Picture 4" descr="A close-up of a black background&#10;&#10;Description automatically generated">
            <a:extLst>
              <a:ext uri="{FF2B5EF4-FFF2-40B4-BE49-F238E27FC236}">
                <a16:creationId xmlns:a16="http://schemas.microsoft.com/office/drawing/2014/main" id="{237DD6D2-5798-995C-2C2E-470549BE45F9}"/>
              </a:ext>
            </a:extLst>
          </p:cNvPr>
          <p:cNvPicPr>
            <a:picLocks noChangeAspect="1"/>
          </p:cNvPicPr>
          <p:nvPr/>
        </p:nvPicPr>
        <p:blipFill>
          <a:blip r:embed="rId2"/>
          <a:stretch>
            <a:fillRect/>
          </a:stretch>
        </p:blipFill>
        <p:spPr>
          <a:xfrm>
            <a:off x="9312442" y="294350"/>
            <a:ext cx="2875372" cy="765801"/>
          </a:xfrm>
          <a:prstGeom prst="rect">
            <a:avLst/>
          </a:prstGeom>
        </p:spPr>
      </p:pic>
    </p:spTree>
    <p:extLst>
      <p:ext uri="{BB962C8B-B14F-4D97-AF65-F5344CB8AC3E}">
        <p14:creationId xmlns:p14="http://schemas.microsoft.com/office/powerpoint/2010/main" val="1772037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linds(horizontal)">
                                      <p:cBhvr>
                                        <p:cTn id="13" dur="500"/>
                                        <p:tgtEl>
                                          <p:spTgt spid="3">
                                            <p:txEl>
                                              <p:pRg st="3" end="3"/>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blinds(horizontal)">
                                      <p:cBhvr>
                                        <p:cTn id="16" dur="500"/>
                                        <p:tgtEl>
                                          <p:spTgt spid="3">
                                            <p:txEl>
                                              <p:pRg st="4" end="4"/>
                                            </p:txEl>
                                          </p:spTgt>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blinds(horizontal)">
                                      <p:cBhvr>
                                        <p:cTn id="1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B7E79-BBB4-5F4B-A02E-1099D013770B}"/>
              </a:ext>
            </a:extLst>
          </p:cNvPr>
          <p:cNvSpPr>
            <a:spLocks noGrp="1"/>
          </p:cNvSpPr>
          <p:nvPr>
            <p:ph type="title"/>
          </p:nvPr>
        </p:nvSpPr>
        <p:spPr>
          <a:xfrm>
            <a:off x="283939" y="149798"/>
            <a:ext cx="10515600" cy="1325563"/>
          </a:xfrm>
        </p:spPr>
        <p:txBody>
          <a:bodyPr/>
          <a:lstStyle/>
          <a:p>
            <a:r>
              <a:rPr lang="en-US" b="1">
                <a:latin typeface="Century Gothic" panose="020B0502020202020204" pitchFamily="34" charset="0"/>
              </a:rPr>
              <a:t>You can help at home with…</a:t>
            </a:r>
          </a:p>
        </p:txBody>
      </p:sp>
      <p:sp>
        <p:nvSpPr>
          <p:cNvPr id="3" name="Content Placeholder 2">
            <a:extLst>
              <a:ext uri="{FF2B5EF4-FFF2-40B4-BE49-F238E27FC236}">
                <a16:creationId xmlns:a16="http://schemas.microsoft.com/office/drawing/2014/main" id="{19BB3C41-8706-A249-B448-B13ADD4D691E}"/>
              </a:ext>
            </a:extLst>
          </p:cNvPr>
          <p:cNvSpPr>
            <a:spLocks noGrp="1"/>
          </p:cNvSpPr>
          <p:nvPr>
            <p:ph idx="1"/>
          </p:nvPr>
        </p:nvSpPr>
        <p:spPr>
          <a:xfrm>
            <a:off x="-1" y="1239209"/>
            <a:ext cx="11791000" cy="5468993"/>
          </a:xfrm>
        </p:spPr>
        <p:txBody>
          <a:bodyPr>
            <a:normAutofit fontScale="92500"/>
          </a:bodyPr>
          <a:lstStyle/>
          <a:p>
            <a:r>
              <a:rPr lang="en-US" sz="3200" b="1" err="1">
                <a:latin typeface="Century Gothic" panose="020B0502020202020204" pitchFamily="34" charset="0"/>
              </a:rPr>
              <a:t>Maths</a:t>
            </a:r>
            <a:r>
              <a:rPr lang="en-US" sz="3200" b="1">
                <a:latin typeface="Century Gothic" panose="020B0502020202020204" pitchFamily="34" charset="0"/>
              </a:rPr>
              <a:t> </a:t>
            </a:r>
            <a:r>
              <a:rPr lang="en-US">
                <a:latin typeface="Century Gothic" panose="020B0502020202020204" pitchFamily="34" charset="0"/>
              </a:rPr>
              <a:t>– </a:t>
            </a:r>
            <a:r>
              <a:rPr lang="en-US" err="1">
                <a:latin typeface="Century Gothic" panose="020B0502020202020204" pitchFamily="34" charset="0"/>
              </a:rPr>
              <a:t>practising</a:t>
            </a:r>
            <a:r>
              <a:rPr lang="en-US">
                <a:latin typeface="Century Gothic" panose="020B0502020202020204" pitchFamily="34" charset="0"/>
              </a:rPr>
              <a:t> key skills – this could be verbally or practically when out and about or at home. </a:t>
            </a:r>
          </a:p>
          <a:p>
            <a:pPr marL="0" indent="0">
              <a:buNone/>
            </a:pPr>
            <a:endParaRPr lang="en-US">
              <a:latin typeface="Century Gothic" panose="020B0502020202020204" pitchFamily="34" charset="0"/>
            </a:endParaRPr>
          </a:p>
          <a:p>
            <a:pPr lvl="1"/>
            <a:r>
              <a:rPr lang="en-US" sz="2800">
                <a:latin typeface="Century Gothic" panose="020B0502020202020204" pitchFamily="34" charset="0"/>
              </a:rPr>
              <a:t>Recalling multiplication tables (2s to 12s) and the related division facts – You can use </a:t>
            </a:r>
            <a:r>
              <a:rPr lang="en-US" sz="2800" err="1">
                <a:latin typeface="Century Gothic" panose="020B0502020202020204" pitchFamily="34" charset="0"/>
              </a:rPr>
              <a:t>Timestable</a:t>
            </a:r>
            <a:r>
              <a:rPr lang="en-US" sz="2800">
                <a:latin typeface="Century Gothic" panose="020B0502020202020204" pitchFamily="34" charset="0"/>
              </a:rPr>
              <a:t> Rockstars to support this.</a:t>
            </a:r>
          </a:p>
          <a:p>
            <a:pPr lvl="1"/>
            <a:r>
              <a:rPr lang="en-US" sz="2800">
                <a:latin typeface="Century Gothic" panose="020B0502020202020204" pitchFamily="34" charset="0"/>
              </a:rPr>
              <a:t>Mental methods of addition, subtraction, multiplication and division.</a:t>
            </a:r>
          </a:p>
          <a:p>
            <a:pPr lvl="1"/>
            <a:r>
              <a:rPr lang="en-US" sz="2800">
                <a:latin typeface="Century Gothic" panose="020B0502020202020204" pitchFamily="34" charset="0"/>
              </a:rPr>
              <a:t>Written methods of addition, subtraction, multiplication and division.</a:t>
            </a:r>
          </a:p>
          <a:p>
            <a:pPr lvl="1"/>
            <a:r>
              <a:rPr lang="en-US" sz="2800">
                <a:latin typeface="Century Gothic" panose="020B0502020202020204" pitchFamily="34" charset="0"/>
              </a:rPr>
              <a:t>Calculating time for different events throughout the day (e.g. if the film is 90mins what time will it finish if we start watching at 6.30)</a:t>
            </a:r>
          </a:p>
          <a:p>
            <a:pPr lvl="1"/>
            <a:r>
              <a:rPr lang="en-US" sz="2800">
                <a:latin typeface="Century Gothic" panose="020B0502020202020204" pitchFamily="34" charset="0"/>
              </a:rPr>
              <a:t>Real world problems (calculating money, measuring ingredients, ratios for recipes etc.) when at home or out and about.</a:t>
            </a:r>
          </a:p>
          <a:p>
            <a:pPr lvl="1"/>
            <a:endParaRPr lang="en-US">
              <a:latin typeface="Century Gothic" panose="020B0502020202020204" pitchFamily="34" charset="0"/>
            </a:endParaRPr>
          </a:p>
          <a:p>
            <a:pPr lvl="1"/>
            <a:endParaRPr lang="en-US">
              <a:latin typeface="Century Gothic" panose="020B0502020202020204" pitchFamily="34" charset="0"/>
            </a:endParaRPr>
          </a:p>
          <a:p>
            <a:pPr lvl="1"/>
            <a:endParaRPr lang="en-US">
              <a:latin typeface="Century Gothic" panose="020B0502020202020204" pitchFamily="34" charset="0"/>
            </a:endParaRPr>
          </a:p>
        </p:txBody>
      </p:sp>
      <p:pic>
        <p:nvPicPr>
          <p:cNvPr id="5" name="Picture 4" descr="A close-up of a black background&#10;&#10;Description automatically generated">
            <a:extLst>
              <a:ext uri="{FF2B5EF4-FFF2-40B4-BE49-F238E27FC236}">
                <a16:creationId xmlns:a16="http://schemas.microsoft.com/office/drawing/2014/main" id="{A0943CB2-696A-7F50-55B4-708266268539}"/>
              </a:ext>
            </a:extLst>
          </p:cNvPr>
          <p:cNvPicPr>
            <a:picLocks noChangeAspect="1"/>
          </p:cNvPicPr>
          <p:nvPr/>
        </p:nvPicPr>
        <p:blipFill>
          <a:blip r:embed="rId2"/>
          <a:stretch>
            <a:fillRect/>
          </a:stretch>
        </p:blipFill>
        <p:spPr>
          <a:xfrm>
            <a:off x="8915627" y="311603"/>
            <a:ext cx="2875372" cy="765801"/>
          </a:xfrm>
          <a:prstGeom prst="rect">
            <a:avLst/>
          </a:prstGeom>
        </p:spPr>
      </p:pic>
    </p:spTree>
    <p:extLst>
      <p:ext uri="{BB962C8B-B14F-4D97-AF65-F5344CB8AC3E}">
        <p14:creationId xmlns:p14="http://schemas.microsoft.com/office/powerpoint/2010/main" val="291644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linds(horizontal)">
                                      <p:cBhvr>
                                        <p:cTn id="13" dur="500"/>
                                        <p:tgtEl>
                                          <p:spTgt spid="3">
                                            <p:txEl>
                                              <p:pRg st="3" end="3"/>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blinds(horizontal)">
                                      <p:cBhvr>
                                        <p:cTn id="16" dur="500"/>
                                        <p:tgtEl>
                                          <p:spTgt spid="3">
                                            <p:txEl>
                                              <p:pRg st="4" end="4"/>
                                            </p:txEl>
                                          </p:spTgt>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blinds(horizontal)">
                                      <p:cBhvr>
                                        <p:cTn id="19" dur="500"/>
                                        <p:tgtEl>
                                          <p:spTgt spid="3">
                                            <p:txEl>
                                              <p:pRg st="5" end="5"/>
                                            </p:txEl>
                                          </p:spTgt>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linds(horizontal)">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B7E79-BBB4-5F4B-A02E-1099D013770B}"/>
              </a:ext>
            </a:extLst>
          </p:cNvPr>
          <p:cNvSpPr>
            <a:spLocks noGrp="1"/>
          </p:cNvSpPr>
          <p:nvPr>
            <p:ph type="title"/>
          </p:nvPr>
        </p:nvSpPr>
        <p:spPr>
          <a:xfrm>
            <a:off x="234528" y="175547"/>
            <a:ext cx="10515600" cy="1325563"/>
          </a:xfrm>
        </p:spPr>
        <p:txBody>
          <a:bodyPr/>
          <a:lstStyle/>
          <a:p>
            <a:r>
              <a:rPr lang="en-US" b="1">
                <a:latin typeface="Century Gothic" panose="020B0502020202020204" pitchFamily="34" charset="0"/>
              </a:rPr>
              <a:t>You can help at home with…</a:t>
            </a:r>
          </a:p>
        </p:txBody>
      </p:sp>
      <p:sp>
        <p:nvSpPr>
          <p:cNvPr id="3" name="Content Placeholder 2">
            <a:extLst>
              <a:ext uri="{FF2B5EF4-FFF2-40B4-BE49-F238E27FC236}">
                <a16:creationId xmlns:a16="http://schemas.microsoft.com/office/drawing/2014/main" id="{19BB3C41-8706-A249-B448-B13ADD4D691E}"/>
              </a:ext>
            </a:extLst>
          </p:cNvPr>
          <p:cNvSpPr>
            <a:spLocks noGrp="1"/>
          </p:cNvSpPr>
          <p:nvPr>
            <p:ph idx="1"/>
          </p:nvPr>
        </p:nvSpPr>
        <p:spPr>
          <a:xfrm>
            <a:off x="222309" y="1719386"/>
            <a:ext cx="11457857" cy="4608293"/>
          </a:xfrm>
        </p:spPr>
        <p:txBody>
          <a:bodyPr>
            <a:normAutofit fontScale="92500" lnSpcReduction="10000"/>
          </a:bodyPr>
          <a:lstStyle/>
          <a:p>
            <a:r>
              <a:rPr lang="en-US" b="1">
                <a:latin typeface="Century Gothic" panose="020B0502020202020204" pitchFamily="34" charset="0"/>
              </a:rPr>
              <a:t>Writing </a:t>
            </a:r>
            <a:r>
              <a:rPr lang="en-US">
                <a:latin typeface="Century Gothic" panose="020B0502020202020204" pitchFamily="34" charset="0"/>
              </a:rPr>
              <a:t>– </a:t>
            </a:r>
            <a:r>
              <a:rPr lang="en-US" sz="2400">
                <a:latin typeface="Century Gothic" panose="020B0502020202020204" pitchFamily="34" charset="0"/>
              </a:rPr>
              <a:t>writing for purposes at home e.g. thank you cards, letters, shopping lists, diary, own stories, writing alternative endings/ prequels/ sequels for books they have enjoyed. </a:t>
            </a:r>
          </a:p>
          <a:p>
            <a:pPr lvl="1"/>
            <a:r>
              <a:rPr lang="en-US">
                <a:latin typeface="Century Gothic" panose="020B0502020202020204" pitchFamily="34" charset="0"/>
              </a:rPr>
              <a:t>Encouraging your child to use their phonics knowledge to spell unfamiliar words. </a:t>
            </a:r>
          </a:p>
          <a:p>
            <a:pPr lvl="1"/>
            <a:r>
              <a:rPr lang="en-US">
                <a:latin typeface="Century Gothic" panose="020B0502020202020204" pitchFamily="34" charset="0"/>
              </a:rPr>
              <a:t>Spelling Y1 and 2 common exception words correctly.</a:t>
            </a:r>
          </a:p>
          <a:p>
            <a:pPr lvl="1"/>
            <a:r>
              <a:rPr lang="en-US">
                <a:latin typeface="Century Gothic" panose="020B0502020202020204" pitchFamily="34" charset="0"/>
              </a:rPr>
              <a:t>Spelling Y3 and 4 and Y5 and 6 spelling words correctly.</a:t>
            </a:r>
          </a:p>
          <a:p>
            <a:pPr lvl="1"/>
            <a:r>
              <a:rPr lang="en-US">
                <a:latin typeface="Century Gothic" panose="020B0502020202020204" pitchFamily="34" charset="0"/>
              </a:rPr>
              <a:t>Forming letters correctly and joining letters when handwriting. If you feel your child is struggling with this, please let us know and we can send home scaffolded work to support with this.</a:t>
            </a:r>
          </a:p>
          <a:p>
            <a:pPr lvl="1"/>
            <a:r>
              <a:rPr lang="en-US">
                <a:latin typeface="Century Gothic" panose="020B0502020202020204" pitchFamily="34" charset="0"/>
              </a:rPr>
              <a:t>Punctuating sentences correctly.</a:t>
            </a:r>
          </a:p>
          <a:p>
            <a:pPr lvl="1"/>
            <a:r>
              <a:rPr lang="en-US">
                <a:latin typeface="Century Gothic" panose="020B0502020202020204" pitchFamily="34" charset="0"/>
              </a:rPr>
              <a:t>Discussing the use of past or present tense consistently within a piece of writing. </a:t>
            </a:r>
          </a:p>
          <a:p>
            <a:pPr lvl="1"/>
            <a:r>
              <a:rPr lang="en-US">
                <a:latin typeface="Century Gothic" panose="020B0502020202020204" pitchFamily="34" charset="0"/>
              </a:rPr>
              <a:t>Reading newspaper/ magazines and engaging with and discussing real life events.</a:t>
            </a:r>
          </a:p>
        </p:txBody>
      </p:sp>
      <p:pic>
        <p:nvPicPr>
          <p:cNvPr id="5" name="Picture 4" descr="A close-up of a black background&#10;&#10;Description automatically generated">
            <a:extLst>
              <a:ext uri="{FF2B5EF4-FFF2-40B4-BE49-F238E27FC236}">
                <a16:creationId xmlns:a16="http://schemas.microsoft.com/office/drawing/2014/main" id="{D571E6CD-D5AA-0015-AD80-F97E55713A7E}"/>
              </a:ext>
            </a:extLst>
          </p:cNvPr>
          <p:cNvPicPr>
            <a:picLocks noChangeAspect="1"/>
          </p:cNvPicPr>
          <p:nvPr/>
        </p:nvPicPr>
        <p:blipFill>
          <a:blip r:embed="rId2"/>
          <a:stretch>
            <a:fillRect/>
          </a:stretch>
        </p:blipFill>
        <p:spPr>
          <a:xfrm>
            <a:off x="9312442" y="294350"/>
            <a:ext cx="2875372" cy="765801"/>
          </a:xfrm>
          <a:prstGeom prst="rect">
            <a:avLst/>
          </a:prstGeom>
        </p:spPr>
      </p:pic>
    </p:spTree>
    <p:extLst>
      <p:ext uri="{BB962C8B-B14F-4D97-AF65-F5344CB8AC3E}">
        <p14:creationId xmlns:p14="http://schemas.microsoft.com/office/powerpoint/2010/main" val="2969875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linds(horizontal)">
                                      <p:cBhvr>
                                        <p:cTn id="19" dur="500"/>
                                        <p:tgtEl>
                                          <p:spTgt spid="3">
                                            <p:txEl>
                                              <p:pRg st="4" end="4"/>
                                            </p:txEl>
                                          </p:spTgt>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blinds(horizontal)">
                                      <p:cBhvr>
                                        <p:cTn id="25" dur="500"/>
                                        <p:tgtEl>
                                          <p:spTgt spid="3">
                                            <p:txEl>
                                              <p:pRg st="6" end="6"/>
                                            </p:txEl>
                                          </p:spTgt>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blinds(horizontal)">
                                      <p:cBhvr>
                                        <p:cTn id="2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FA0DB41-5ECC-94E7-D23B-D3ED05F8B75A}"/>
              </a:ext>
            </a:extLst>
          </p:cNvPr>
          <p:cNvPicPr>
            <a:picLocks noChangeAspect="1"/>
          </p:cNvPicPr>
          <p:nvPr/>
        </p:nvPicPr>
        <p:blipFill>
          <a:blip r:embed="rId2"/>
          <a:stretch>
            <a:fillRect/>
          </a:stretch>
        </p:blipFill>
        <p:spPr>
          <a:xfrm>
            <a:off x="1337167" y="112072"/>
            <a:ext cx="9517665" cy="6633856"/>
          </a:xfrm>
          <a:prstGeom prst="rect">
            <a:avLst/>
          </a:prstGeom>
        </p:spPr>
      </p:pic>
    </p:spTree>
    <p:extLst>
      <p:ext uri="{BB962C8B-B14F-4D97-AF65-F5344CB8AC3E}">
        <p14:creationId xmlns:p14="http://schemas.microsoft.com/office/powerpoint/2010/main" val="42061796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732BF7A-A262-C495-B9D3-29CC60A744F3}"/>
              </a:ext>
            </a:extLst>
          </p:cNvPr>
          <p:cNvPicPr>
            <a:picLocks noChangeAspect="1"/>
          </p:cNvPicPr>
          <p:nvPr/>
        </p:nvPicPr>
        <p:blipFill>
          <a:blip r:embed="rId2"/>
          <a:stretch>
            <a:fillRect/>
          </a:stretch>
        </p:blipFill>
        <p:spPr>
          <a:xfrm>
            <a:off x="1093902" y="0"/>
            <a:ext cx="10004196" cy="6858000"/>
          </a:xfrm>
          <a:prstGeom prst="rect">
            <a:avLst/>
          </a:prstGeom>
        </p:spPr>
      </p:pic>
    </p:spTree>
    <p:extLst>
      <p:ext uri="{BB962C8B-B14F-4D97-AF65-F5344CB8AC3E}">
        <p14:creationId xmlns:p14="http://schemas.microsoft.com/office/powerpoint/2010/main" val="11758297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B7E79-BBB4-5F4B-A02E-1099D013770B}"/>
              </a:ext>
            </a:extLst>
          </p:cNvPr>
          <p:cNvSpPr>
            <a:spLocks noGrp="1"/>
          </p:cNvSpPr>
          <p:nvPr>
            <p:ph type="title"/>
          </p:nvPr>
        </p:nvSpPr>
        <p:spPr>
          <a:xfrm>
            <a:off x="234528" y="171716"/>
            <a:ext cx="10515600" cy="1325563"/>
          </a:xfrm>
        </p:spPr>
        <p:txBody>
          <a:bodyPr/>
          <a:lstStyle/>
          <a:p>
            <a:r>
              <a:rPr lang="en-US" b="1">
                <a:latin typeface="Century Gothic" panose="020B0502020202020204" pitchFamily="34" charset="0"/>
              </a:rPr>
              <a:t>You can help at home with…</a:t>
            </a:r>
          </a:p>
        </p:txBody>
      </p:sp>
      <p:sp>
        <p:nvSpPr>
          <p:cNvPr id="3" name="Content Placeholder 2">
            <a:extLst>
              <a:ext uri="{FF2B5EF4-FFF2-40B4-BE49-F238E27FC236}">
                <a16:creationId xmlns:a16="http://schemas.microsoft.com/office/drawing/2014/main" id="{19BB3C41-8706-A249-B448-B13ADD4D691E}"/>
              </a:ext>
            </a:extLst>
          </p:cNvPr>
          <p:cNvSpPr>
            <a:spLocks noGrp="1"/>
          </p:cNvSpPr>
          <p:nvPr>
            <p:ph idx="1"/>
          </p:nvPr>
        </p:nvSpPr>
        <p:spPr>
          <a:xfrm>
            <a:off x="281353" y="1669807"/>
            <a:ext cx="11243537" cy="4608293"/>
          </a:xfrm>
        </p:spPr>
        <p:txBody>
          <a:bodyPr/>
          <a:lstStyle/>
          <a:p>
            <a:r>
              <a:rPr lang="en-US" b="1">
                <a:latin typeface="Century Gothic" panose="020B0502020202020204" pitchFamily="34" charset="0"/>
              </a:rPr>
              <a:t>The wider curriculum</a:t>
            </a:r>
          </a:p>
          <a:p>
            <a:r>
              <a:rPr lang="en-US">
                <a:latin typeface="Century Gothic" panose="020B0502020202020204" pitchFamily="34" charset="0"/>
              </a:rPr>
              <a:t>Discuss topics being studied with your child – ask them about their learning.</a:t>
            </a:r>
          </a:p>
          <a:p>
            <a:r>
              <a:rPr lang="en-US">
                <a:latin typeface="Century Gothic" panose="020B0502020202020204" pitchFamily="34" charset="0"/>
              </a:rPr>
              <a:t>Supporting your child with researching on the internet or using books to find out more facts about a topic or subject. </a:t>
            </a:r>
          </a:p>
          <a:p>
            <a:r>
              <a:rPr lang="en-US">
                <a:latin typeface="Century Gothic" panose="020B0502020202020204" pitchFamily="34" charset="0"/>
              </a:rPr>
              <a:t>Sharing your own passions, interests or skills with your child to enhance their learning. </a:t>
            </a:r>
          </a:p>
          <a:p>
            <a:endParaRPr lang="en-US">
              <a:latin typeface="Century Gothic" panose="020B0502020202020204" pitchFamily="34" charset="0"/>
            </a:endParaRPr>
          </a:p>
        </p:txBody>
      </p:sp>
      <p:pic>
        <p:nvPicPr>
          <p:cNvPr id="5" name="Picture 4" descr="A close-up of a black background&#10;&#10;Description automatically generated">
            <a:extLst>
              <a:ext uri="{FF2B5EF4-FFF2-40B4-BE49-F238E27FC236}">
                <a16:creationId xmlns:a16="http://schemas.microsoft.com/office/drawing/2014/main" id="{2B019F6C-482A-1379-461F-19A585B270F8}"/>
              </a:ext>
            </a:extLst>
          </p:cNvPr>
          <p:cNvPicPr>
            <a:picLocks noChangeAspect="1"/>
          </p:cNvPicPr>
          <p:nvPr/>
        </p:nvPicPr>
        <p:blipFill>
          <a:blip r:embed="rId2"/>
          <a:stretch>
            <a:fillRect/>
          </a:stretch>
        </p:blipFill>
        <p:spPr>
          <a:xfrm>
            <a:off x="9312442" y="294350"/>
            <a:ext cx="2875372" cy="765801"/>
          </a:xfrm>
          <a:prstGeom prst="rect">
            <a:avLst/>
          </a:prstGeom>
        </p:spPr>
      </p:pic>
    </p:spTree>
    <p:extLst>
      <p:ext uri="{BB962C8B-B14F-4D97-AF65-F5344CB8AC3E}">
        <p14:creationId xmlns:p14="http://schemas.microsoft.com/office/powerpoint/2010/main" val="220508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B7E79-BBB4-5F4B-A02E-1099D013770B}"/>
              </a:ext>
            </a:extLst>
          </p:cNvPr>
          <p:cNvSpPr>
            <a:spLocks noGrp="1"/>
          </p:cNvSpPr>
          <p:nvPr>
            <p:ph type="title"/>
          </p:nvPr>
        </p:nvSpPr>
        <p:spPr>
          <a:xfrm>
            <a:off x="104916" y="18255"/>
            <a:ext cx="10515600" cy="1325563"/>
          </a:xfrm>
        </p:spPr>
        <p:txBody>
          <a:bodyPr/>
          <a:lstStyle/>
          <a:p>
            <a:r>
              <a:rPr lang="en-US" b="1">
                <a:latin typeface="Century Gothic" panose="020B0502020202020204" pitchFamily="34" charset="0"/>
              </a:rPr>
              <a:t>Welcome</a:t>
            </a:r>
          </a:p>
        </p:txBody>
      </p:sp>
      <p:sp>
        <p:nvSpPr>
          <p:cNvPr id="3" name="Content Placeholder 2">
            <a:extLst>
              <a:ext uri="{FF2B5EF4-FFF2-40B4-BE49-F238E27FC236}">
                <a16:creationId xmlns:a16="http://schemas.microsoft.com/office/drawing/2014/main" id="{19BB3C41-8706-A249-B448-B13ADD4D691E}"/>
              </a:ext>
            </a:extLst>
          </p:cNvPr>
          <p:cNvSpPr>
            <a:spLocks noGrp="1"/>
          </p:cNvSpPr>
          <p:nvPr>
            <p:ph idx="1"/>
          </p:nvPr>
        </p:nvSpPr>
        <p:spPr>
          <a:xfrm>
            <a:off x="838200" y="1409700"/>
            <a:ext cx="10515600" cy="4767263"/>
          </a:xfrm>
        </p:spPr>
        <p:txBody>
          <a:bodyPr vert="horz" lIns="91440" tIns="45720" rIns="91440" bIns="45720" rtlCol="0" anchor="t">
            <a:normAutofit/>
          </a:bodyPr>
          <a:lstStyle/>
          <a:p>
            <a:r>
              <a:rPr lang="en-US">
                <a:latin typeface="Century Gothic" panose="020B0502020202020204" pitchFamily="34" charset="0"/>
              </a:rPr>
              <a:t>Our Ethos and Values</a:t>
            </a:r>
          </a:p>
          <a:p>
            <a:r>
              <a:rPr lang="en-US">
                <a:latin typeface="Century Gothic"/>
              </a:rPr>
              <a:t>The Year 6 staff team</a:t>
            </a:r>
          </a:p>
          <a:p>
            <a:r>
              <a:rPr lang="en-US">
                <a:latin typeface="Century Gothic" panose="020B0502020202020204" pitchFamily="34" charset="0"/>
              </a:rPr>
              <a:t>Weekly timetable </a:t>
            </a:r>
          </a:p>
          <a:p>
            <a:r>
              <a:rPr lang="en-US">
                <a:latin typeface="Century Gothic"/>
              </a:rPr>
              <a:t>Expectations in Year 6</a:t>
            </a:r>
          </a:p>
          <a:p>
            <a:r>
              <a:rPr lang="en-US">
                <a:latin typeface="Century Gothic"/>
              </a:rPr>
              <a:t>Assessments</a:t>
            </a:r>
            <a:endParaRPr lang="en-US"/>
          </a:p>
          <a:p>
            <a:r>
              <a:rPr lang="en-US">
                <a:latin typeface="Century Gothic" panose="020B0502020202020204" pitchFamily="34" charset="0"/>
              </a:rPr>
              <a:t>How you can help at home </a:t>
            </a:r>
          </a:p>
          <a:p>
            <a:r>
              <a:rPr lang="en-US">
                <a:latin typeface="Century Gothic" panose="020B0502020202020204" pitchFamily="34" charset="0"/>
              </a:rPr>
              <a:t>Other information </a:t>
            </a:r>
          </a:p>
          <a:p>
            <a:r>
              <a:rPr lang="en-US">
                <a:latin typeface="Century Gothic" panose="020B0502020202020204" pitchFamily="34" charset="0"/>
              </a:rPr>
              <a:t>Questions </a:t>
            </a:r>
          </a:p>
          <a:p>
            <a:endParaRPr lang="en-US">
              <a:latin typeface="Century Gothic" panose="020B0502020202020204" pitchFamily="34" charset="0"/>
            </a:endParaRPr>
          </a:p>
        </p:txBody>
      </p:sp>
      <p:pic>
        <p:nvPicPr>
          <p:cNvPr id="5" name="Picture 4" descr="A close-up of a black background&#10;&#10;Description automatically generated">
            <a:extLst>
              <a:ext uri="{FF2B5EF4-FFF2-40B4-BE49-F238E27FC236}">
                <a16:creationId xmlns:a16="http://schemas.microsoft.com/office/drawing/2014/main" id="{0B1A4F2F-9B50-C325-1E6F-87CE068DF7CA}"/>
              </a:ext>
            </a:extLst>
          </p:cNvPr>
          <p:cNvPicPr>
            <a:picLocks noChangeAspect="1"/>
          </p:cNvPicPr>
          <p:nvPr/>
        </p:nvPicPr>
        <p:blipFill>
          <a:blip r:embed="rId2"/>
          <a:stretch>
            <a:fillRect/>
          </a:stretch>
        </p:blipFill>
        <p:spPr>
          <a:xfrm>
            <a:off x="9312442" y="151475"/>
            <a:ext cx="2774642" cy="765801"/>
          </a:xfrm>
          <a:prstGeom prst="rect">
            <a:avLst/>
          </a:prstGeom>
        </p:spPr>
      </p:pic>
    </p:spTree>
    <p:extLst>
      <p:ext uri="{BB962C8B-B14F-4D97-AF65-F5344CB8AC3E}">
        <p14:creationId xmlns:p14="http://schemas.microsoft.com/office/powerpoint/2010/main" val="29530741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5154F5-9F08-FEA0-2687-165AA3FBD9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A1A3B6-DC40-4DA9-4F09-47EB3AE6AF81}"/>
              </a:ext>
            </a:extLst>
          </p:cNvPr>
          <p:cNvSpPr>
            <a:spLocks noGrp="1"/>
          </p:cNvSpPr>
          <p:nvPr>
            <p:ph type="title"/>
          </p:nvPr>
        </p:nvSpPr>
        <p:spPr>
          <a:xfrm>
            <a:off x="158047" y="33457"/>
            <a:ext cx="5913575" cy="888242"/>
          </a:xfrm>
        </p:spPr>
        <p:txBody>
          <a:bodyPr>
            <a:normAutofit/>
          </a:bodyPr>
          <a:lstStyle/>
          <a:p>
            <a:r>
              <a:rPr lang="en-US" b="1">
                <a:latin typeface="Century Gothic"/>
              </a:rPr>
              <a:t>Secondary Schools ​</a:t>
            </a:r>
            <a:endParaRPr lang="en-US" b="1">
              <a:latin typeface="Century Gothic" panose="020B0502020202020204" pitchFamily="34" charset="0"/>
            </a:endParaRPr>
          </a:p>
        </p:txBody>
      </p:sp>
      <p:pic>
        <p:nvPicPr>
          <p:cNvPr id="4" name="Picture 3" descr="A close-up of a black background&#10;&#10;Description automatically generated">
            <a:extLst>
              <a:ext uri="{FF2B5EF4-FFF2-40B4-BE49-F238E27FC236}">
                <a16:creationId xmlns:a16="http://schemas.microsoft.com/office/drawing/2014/main" id="{8AED3EFA-D7B9-AB36-056A-4DE73066494A}"/>
              </a:ext>
            </a:extLst>
          </p:cNvPr>
          <p:cNvPicPr>
            <a:picLocks noChangeAspect="1"/>
          </p:cNvPicPr>
          <p:nvPr/>
        </p:nvPicPr>
        <p:blipFill>
          <a:blip r:embed="rId2"/>
          <a:stretch>
            <a:fillRect/>
          </a:stretch>
        </p:blipFill>
        <p:spPr>
          <a:xfrm>
            <a:off x="9094091" y="94676"/>
            <a:ext cx="2875372" cy="765801"/>
          </a:xfrm>
          <a:prstGeom prst="rect">
            <a:avLst/>
          </a:prstGeom>
        </p:spPr>
      </p:pic>
      <p:sp>
        <p:nvSpPr>
          <p:cNvPr id="9" name="Content Placeholder 2">
            <a:extLst>
              <a:ext uri="{FF2B5EF4-FFF2-40B4-BE49-F238E27FC236}">
                <a16:creationId xmlns:a16="http://schemas.microsoft.com/office/drawing/2014/main" id="{32DF17DE-C816-29E1-29E3-9CEA9566959D}"/>
              </a:ext>
            </a:extLst>
          </p:cNvPr>
          <p:cNvSpPr txBox="1">
            <a:spLocks/>
          </p:cNvSpPr>
          <p:nvPr/>
        </p:nvSpPr>
        <p:spPr>
          <a:xfrm>
            <a:off x="160378" y="1711585"/>
            <a:ext cx="11803170" cy="1470359"/>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buNone/>
            </a:pPr>
            <a:r>
              <a:rPr lang="en-US" sz="2400">
                <a:latin typeface="Century Gothic"/>
              </a:rPr>
              <a:t>You can find more information about applying for secondary schools online, you can click here to find out more:  </a:t>
            </a:r>
            <a:endParaRPr lang="en-US">
              <a:latin typeface="Calibri" panose="020F0502020204030204"/>
              <a:ea typeface="Calibri" panose="020F0502020204030204"/>
              <a:cs typeface="Calibri" panose="020F0502020204030204"/>
            </a:endParaRPr>
          </a:p>
          <a:p>
            <a:pPr marL="0" indent="0" algn="ctr">
              <a:lnSpc>
                <a:spcPct val="110000"/>
              </a:lnSpc>
              <a:buNone/>
            </a:pPr>
            <a:r>
              <a:rPr lang="en-US" sz="2400" b="1">
                <a:latin typeface="Century Gothic"/>
                <a:hlinkClick r:id="rId3"/>
              </a:rPr>
              <a:t>Bristol City Council Secondary Information</a:t>
            </a:r>
            <a:r>
              <a:rPr lang="en-US" sz="2400" b="1">
                <a:latin typeface="Century Gothic"/>
              </a:rPr>
              <a:t> </a:t>
            </a:r>
            <a:endParaRPr lang="en-US" b="1">
              <a:latin typeface="Calibri" panose="020F0502020204030204"/>
              <a:ea typeface="Calibri" panose="020F0502020204030204"/>
              <a:cs typeface="Calibri" panose="020F0502020204030204"/>
            </a:endParaRPr>
          </a:p>
          <a:p>
            <a:pPr marL="0" indent="0" algn="ctr">
              <a:lnSpc>
                <a:spcPct val="110000"/>
              </a:lnSpc>
              <a:buNone/>
            </a:pPr>
            <a:endParaRPr lang="en-US" sz="2400">
              <a:latin typeface="Century Gothic"/>
            </a:endParaRPr>
          </a:p>
          <a:p>
            <a:pPr marL="0" indent="0" algn="ctr">
              <a:lnSpc>
                <a:spcPct val="110000"/>
              </a:lnSpc>
              <a:buNone/>
            </a:pPr>
            <a:r>
              <a:rPr lang="en-US" sz="2400">
                <a:latin typeface="Century Gothic"/>
              </a:rPr>
              <a:t>You can apply online from 12th September</a:t>
            </a:r>
            <a:endParaRPr lang="en-US" sz="2400">
              <a:latin typeface="Calibri" panose="020F0502020204030204"/>
              <a:ea typeface="Calibri" panose="020F0502020204030204"/>
              <a:cs typeface="Calibri" panose="020F0502020204030204"/>
            </a:endParaRPr>
          </a:p>
          <a:p>
            <a:pPr marL="0" indent="0" algn="ctr">
              <a:lnSpc>
                <a:spcPct val="110000"/>
              </a:lnSpc>
              <a:buNone/>
            </a:pPr>
            <a:r>
              <a:rPr lang="en-US" sz="2400">
                <a:highlight>
                  <a:srgbClr val="FFFF00"/>
                </a:highlight>
                <a:latin typeface="Century Gothic"/>
              </a:rPr>
              <a:t>You must apply online by October 31st</a:t>
            </a:r>
            <a:endParaRPr lang="en-US" sz="2400">
              <a:highlight>
                <a:srgbClr val="FFFF00"/>
              </a:highlight>
              <a:ea typeface="Calibri" panose="020F0502020204030204"/>
              <a:cs typeface="Calibri" panose="020F0502020204030204"/>
            </a:endParaRPr>
          </a:p>
        </p:txBody>
      </p:sp>
      <p:pic>
        <p:nvPicPr>
          <p:cNvPr id="10" name="Picture 9" descr="A black background with white text&#10;&#10;Description automatically generated">
            <a:extLst>
              <a:ext uri="{FF2B5EF4-FFF2-40B4-BE49-F238E27FC236}">
                <a16:creationId xmlns:a16="http://schemas.microsoft.com/office/drawing/2014/main" id="{506352DD-77F0-70EA-7BED-D4E7D6703A30}"/>
              </a:ext>
            </a:extLst>
          </p:cNvPr>
          <p:cNvPicPr>
            <a:picLocks noChangeAspect="1"/>
          </p:cNvPicPr>
          <p:nvPr/>
        </p:nvPicPr>
        <p:blipFill>
          <a:blip r:embed="rId4"/>
          <a:stretch>
            <a:fillRect/>
          </a:stretch>
        </p:blipFill>
        <p:spPr>
          <a:xfrm>
            <a:off x="4131307" y="5126909"/>
            <a:ext cx="3853722" cy="1170699"/>
          </a:xfrm>
          <a:prstGeom prst="rect">
            <a:avLst/>
          </a:prstGeom>
        </p:spPr>
      </p:pic>
    </p:spTree>
    <p:extLst>
      <p:ext uri="{BB962C8B-B14F-4D97-AF65-F5344CB8AC3E}">
        <p14:creationId xmlns:p14="http://schemas.microsoft.com/office/powerpoint/2010/main" val="4121638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linds(horizont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blinds(horizontal)">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blinds(horizontal)">
                                      <p:cBhvr>
                                        <p:cTn id="17" dur="500"/>
                                        <p:tgtEl>
                                          <p:spTgt spid="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animEffect transition="in" filter="blinds(horizontal)">
                                      <p:cBhvr>
                                        <p:cTn id="22"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5154F5-9F08-FEA0-2687-165AA3FBD9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A1A3B6-DC40-4DA9-4F09-47EB3AE6AF81}"/>
              </a:ext>
            </a:extLst>
          </p:cNvPr>
          <p:cNvSpPr>
            <a:spLocks noGrp="1"/>
          </p:cNvSpPr>
          <p:nvPr>
            <p:ph type="title"/>
          </p:nvPr>
        </p:nvSpPr>
        <p:spPr>
          <a:xfrm>
            <a:off x="177925" y="93092"/>
            <a:ext cx="8603766" cy="1325563"/>
          </a:xfrm>
        </p:spPr>
        <p:txBody>
          <a:bodyPr>
            <a:normAutofit/>
          </a:bodyPr>
          <a:lstStyle/>
          <a:p>
            <a:r>
              <a:rPr lang="en-US" b="1">
                <a:latin typeface="Century Gothic" panose="020B0502020202020204" pitchFamily="34" charset="0"/>
              </a:rPr>
              <a:t>Year 6 residential trip…</a:t>
            </a:r>
          </a:p>
        </p:txBody>
      </p:sp>
      <p:sp>
        <p:nvSpPr>
          <p:cNvPr id="3" name="Content Placeholder 2">
            <a:extLst>
              <a:ext uri="{FF2B5EF4-FFF2-40B4-BE49-F238E27FC236}">
                <a16:creationId xmlns:a16="http://schemas.microsoft.com/office/drawing/2014/main" id="{2E76EDBD-50A9-2A22-CF63-EC27F2204904}"/>
              </a:ext>
            </a:extLst>
          </p:cNvPr>
          <p:cNvSpPr>
            <a:spLocks noGrp="1"/>
          </p:cNvSpPr>
          <p:nvPr>
            <p:ph idx="1"/>
          </p:nvPr>
        </p:nvSpPr>
        <p:spPr>
          <a:xfrm>
            <a:off x="177925" y="2023121"/>
            <a:ext cx="11778286" cy="3152728"/>
          </a:xfrm>
        </p:spPr>
        <p:txBody>
          <a:bodyPr vert="horz" lIns="91440" tIns="45720" rIns="91440" bIns="45720" rtlCol="0" anchor="t">
            <a:normAutofit/>
          </a:bodyPr>
          <a:lstStyle/>
          <a:p>
            <a:r>
              <a:rPr lang="en-US">
                <a:latin typeface="Century Gothic" panose="020B0502020202020204" pitchFamily="34" charset="0"/>
              </a:rPr>
              <a:t>The Year 6 residential trip is in the process of being booked and information will be sent home shortly.</a:t>
            </a:r>
          </a:p>
          <a:p>
            <a:r>
              <a:rPr lang="en-US">
                <a:latin typeface="Century Gothic" panose="020B0502020202020204" pitchFamily="34" charset="0"/>
              </a:rPr>
              <a:t>This will take place in the summer term.</a:t>
            </a:r>
          </a:p>
          <a:p>
            <a:r>
              <a:rPr lang="en-US">
                <a:latin typeface="Century Gothic" panose="020B0502020202020204" pitchFamily="34" charset="0"/>
              </a:rPr>
              <a:t>There will be a parent meeting to discuss the trip and answer any of your questions and queries. </a:t>
            </a:r>
          </a:p>
        </p:txBody>
      </p:sp>
      <p:pic>
        <p:nvPicPr>
          <p:cNvPr id="4" name="Picture 3" descr="A close-up of a black background&#10;&#10;Description automatically generated">
            <a:extLst>
              <a:ext uri="{FF2B5EF4-FFF2-40B4-BE49-F238E27FC236}">
                <a16:creationId xmlns:a16="http://schemas.microsoft.com/office/drawing/2014/main" id="{8AED3EFA-D7B9-AB36-056A-4DE73066494A}"/>
              </a:ext>
            </a:extLst>
          </p:cNvPr>
          <p:cNvPicPr>
            <a:picLocks noChangeAspect="1"/>
          </p:cNvPicPr>
          <p:nvPr/>
        </p:nvPicPr>
        <p:blipFill>
          <a:blip r:embed="rId2"/>
          <a:stretch>
            <a:fillRect/>
          </a:stretch>
        </p:blipFill>
        <p:spPr>
          <a:xfrm>
            <a:off x="9080839" y="372972"/>
            <a:ext cx="2875372" cy="765801"/>
          </a:xfrm>
          <a:prstGeom prst="rect">
            <a:avLst/>
          </a:prstGeom>
        </p:spPr>
      </p:pic>
    </p:spTree>
    <p:extLst>
      <p:ext uri="{BB962C8B-B14F-4D97-AF65-F5344CB8AC3E}">
        <p14:creationId xmlns:p14="http://schemas.microsoft.com/office/powerpoint/2010/main" val="2126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B7E79-BBB4-5F4B-A02E-1099D013770B}"/>
              </a:ext>
            </a:extLst>
          </p:cNvPr>
          <p:cNvSpPr>
            <a:spLocks noGrp="1"/>
          </p:cNvSpPr>
          <p:nvPr>
            <p:ph type="title"/>
          </p:nvPr>
        </p:nvSpPr>
        <p:spPr>
          <a:xfrm>
            <a:off x="234528" y="294350"/>
            <a:ext cx="10515600" cy="1325563"/>
          </a:xfrm>
        </p:spPr>
        <p:txBody>
          <a:bodyPr/>
          <a:lstStyle/>
          <a:p>
            <a:r>
              <a:rPr lang="en-US" b="1">
                <a:latin typeface="Century Gothic"/>
              </a:rPr>
              <a:t>Home-school communication</a:t>
            </a:r>
            <a:endParaRPr lang="en-US" err="1"/>
          </a:p>
        </p:txBody>
      </p:sp>
      <p:sp>
        <p:nvSpPr>
          <p:cNvPr id="3" name="Content Placeholder 2">
            <a:extLst>
              <a:ext uri="{FF2B5EF4-FFF2-40B4-BE49-F238E27FC236}">
                <a16:creationId xmlns:a16="http://schemas.microsoft.com/office/drawing/2014/main" id="{19BB3C41-8706-A249-B448-B13ADD4D691E}"/>
              </a:ext>
            </a:extLst>
          </p:cNvPr>
          <p:cNvSpPr>
            <a:spLocks noGrp="1"/>
          </p:cNvSpPr>
          <p:nvPr>
            <p:ph idx="1"/>
          </p:nvPr>
        </p:nvSpPr>
        <p:spPr>
          <a:xfrm>
            <a:off x="458637" y="1955357"/>
            <a:ext cx="11273287" cy="4419564"/>
          </a:xfrm>
        </p:spPr>
        <p:txBody>
          <a:bodyPr vert="horz" lIns="91440" tIns="45720" rIns="91440" bIns="45720" rtlCol="0" anchor="t">
            <a:normAutofit/>
          </a:bodyPr>
          <a:lstStyle/>
          <a:p>
            <a:r>
              <a:rPr lang="en-US">
                <a:latin typeface="Century Gothic"/>
              </a:rPr>
              <a:t>We will use Class Dojo to keep you updated on what is happening in Year 6 and across the wider school.</a:t>
            </a:r>
            <a:endParaRPr lang="en-US">
              <a:latin typeface="Century Gothic" panose="020B0502020202020204" pitchFamily="34" charset="0"/>
            </a:endParaRPr>
          </a:p>
          <a:p>
            <a:endParaRPr lang="en-US">
              <a:latin typeface="Century Gothic" panose="020B0502020202020204" pitchFamily="34" charset="0"/>
            </a:endParaRPr>
          </a:p>
          <a:p>
            <a:r>
              <a:rPr lang="en-US">
                <a:latin typeface="Century Gothic"/>
              </a:rPr>
              <a:t>Please allow notifications or check the app regularly.</a:t>
            </a:r>
            <a:endParaRPr lang="en-US">
              <a:latin typeface="Century Gothic" panose="020B0502020202020204" pitchFamily="34" charset="0"/>
            </a:endParaRPr>
          </a:p>
          <a:p>
            <a:endParaRPr lang="en-US">
              <a:latin typeface="Century Gothic" panose="020B0502020202020204" pitchFamily="34" charset="0"/>
            </a:endParaRPr>
          </a:p>
          <a:p>
            <a:r>
              <a:rPr lang="en-US">
                <a:latin typeface="Century Gothic"/>
              </a:rPr>
              <a:t>We will always try to reply to your messages within 3 working days.</a:t>
            </a:r>
            <a:endParaRPr lang="en-US">
              <a:latin typeface="Century Gothic" panose="020B0502020202020204" pitchFamily="34" charset="0"/>
            </a:endParaRPr>
          </a:p>
        </p:txBody>
      </p:sp>
      <p:pic>
        <p:nvPicPr>
          <p:cNvPr id="5" name="Picture 4" descr="A close-up of a black background&#10;&#10;Description automatically generated">
            <a:extLst>
              <a:ext uri="{FF2B5EF4-FFF2-40B4-BE49-F238E27FC236}">
                <a16:creationId xmlns:a16="http://schemas.microsoft.com/office/drawing/2014/main" id="{2C555667-339A-4C49-8084-1F9BCE3F1E38}"/>
              </a:ext>
            </a:extLst>
          </p:cNvPr>
          <p:cNvPicPr>
            <a:picLocks noChangeAspect="1"/>
          </p:cNvPicPr>
          <p:nvPr/>
        </p:nvPicPr>
        <p:blipFill>
          <a:blip r:embed="rId2"/>
          <a:stretch>
            <a:fillRect/>
          </a:stretch>
        </p:blipFill>
        <p:spPr>
          <a:xfrm>
            <a:off x="9312442" y="294350"/>
            <a:ext cx="2875372" cy="765801"/>
          </a:xfrm>
          <a:prstGeom prst="rect">
            <a:avLst/>
          </a:prstGeom>
        </p:spPr>
      </p:pic>
    </p:spTree>
    <p:extLst>
      <p:ext uri="{BB962C8B-B14F-4D97-AF65-F5344CB8AC3E}">
        <p14:creationId xmlns:p14="http://schemas.microsoft.com/office/powerpoint/2010/main" val="4090047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EC6AA3-A33A-BF41-4A2E-540EBA6E6D5D}"/>
            </a:ext>
          </a:extLst>
        </p:cNvPr>
        <p:cNvGrpSpPr/>
        <p:nvPr/>
      </p:nvGrpSpPr>
      <p:grpSpPr>
        <a:xfrm>
          <a:off x="0" y="0"/>
          <a:ext cx="0" cy="0"/>
          <a:chOff x="0" y="0"/>
          <a:chExt cx="0" cy="0"/>
        </a:xfrm>
      </p:grpSpPr>
      <p:pic>
        <p:nvPicPr>
          <p:cNvPr id="4" name="Picture 3" descr="A close-up of a black background&#10;&#10;Description automatically generated">
            <a:extLst>
              <a:ext uri="{FF2B5EF4-FFF2-40B4-BE49-F238E27FC236}">
                <a16:creationId xmlns:a16="http://schemas.microsoft.com/office/drawing/2014/main" id="{33392A5B-5717-F07D-8C16-4A422D97BE01}"/>
              </a:ext>
            </a:extLst>
          </p:cNvPr>
          <p:cNvPicPr>
            <a:picLocks noChangeAspect="1"/>
          </p:cNvPicPr>
          <p:nvPr/>
        </p:nvPicPr>
        <p:blipFill>
          <a:blip r:embed="rId2"/>
          <a:stretch>
            <a:fillRect/>
          </a:stretch>
        </p:blipFill>
        <p:spPr>
          <a:xfrm>
            <a:off x="9080839" y="372972"/>
            <a:ext cx="2875372" cy="765801"/>
          </a:xfrm>
          <a:prstGeom prst="rect">
            <a:avLst/>
          </a:prstGeom>
        </p:spPr>
      </p:pic>
      <p:sp>
        <p:nvSpPr>
          <p:cNvPr id="6" name="Content Placeholder 5">
            <a:extLst>
              <a:ext uri="{FF2B5EF4-FFF2-40B4-BE49-F238E27FC236}">
                <a16:creationId xmlns:a16="http://schemas.microsoft.com/office/drawing/2014/main" id="{8E3F2A80-66E8-DCD7-A902-83F60D0C0043}"/>
              </a:ext>
            </a:extLst>
          </p:cNvPr>
          <p:cNvSpPr>
            <a:spLocks noGrp="1"/>
          </p:cNvSpPr>
          <p:nvPr>
            <p:ph idx="1"/>
          </p:nvPr>
        </p:nvSpPr>
        <p:spPr>
          <a:xfrm>
            <a:off x="606006" y="1739361"/>
            <a:ext cx="10979988" cy="4351338"/>
          </a:xfrm>
        </p:spPr>
        <p:txBody>
          <a:bodyPr vert="horz" lIns="91440" tIns="45720" rIns="91440" bIns="45720" rtlCol="0" anchor="t">
            <a:normAutofit/>
          </a:bodyPr>
          <a:lstStyle/>
          <a:p>
            <a:pPr marL="0" indent="0">
              <a:buNone/>
            </a:pPr>
            <a:r>
              <a:rPr lang="en-US" sz="3600" b="0" i="0" u="none" strike="noStrike">
                <a:solidFill>
                  <a:srgbClr val="000000"/>
                </a:solidFill>
                <a:effectLst/>
                <a:latin typeface="Century Gothic" panose="020B0502020202020204" pitchFamily="34" charset="0"/>
              </a:rPr>
              <a:t>Over the course of the year if you have any questions, please send in an email to the office, send a message on ClassDojo or catch us after school one day!</a:t>
            </a:r>
          </a:p>
          <a:p>
            <a:pPr marL="0" indent="0">
              <a:buNone/>
            </a:pPr>
            <a:endParaRPr lang="en-US" sz="3600">
              <a:solidFill>
                <a:srgbClr val="000000"/>
              </a:solidFill>
              <a:latin typeface="Century Gothic" panose="020B0502020202020204" pitchFamily="34" charset="0"/>
            </a:endParaRPr>
          </a:p>
        </p:txBody>
      </p:sp>
    </p:spTree>
    <p:extLst>
      <p:ext uri="{BB962C8B-B14F-4D97-AF65-F5344CB8AC3E}">
        <p14:creationId xmlns:p14="http://schemas.microsoft.com/office/powerpoint/2010/main" val="39706651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B7E79-BBB4-5F4B-A02E-1099D013770B}"/>
              </a:ext>
            </a:extLst>
          </p:cNvPr>
          <p:cNvSpPr>
            <a:spLocks noGrp="1"/>
          </p:cNvSpPr>
          <p:nvPr>
            <p:ph type="title"/>
          </p:nvPr>
        </p:nvSpPr>
        <p:spPr>
          <a:xfrm>
            <a:off x="104916" y="534375"/>
            <a:ext cx="10515600" cy="1325563"/>
          </a:xfrm>
        </p:spPr>
        <p:txBody>
          <a:bodyPr/>
          <a:lstStyle/>
          <a:p>
            <a:r>
              <a:rPr lang="en-US" b="1">
                <a:latin typeface="Century Gothic" panose="020B0502020202020204" pitchFamily="34" charset="0"/>
              </a:rPr>
              <a:t>As an Educate Together school:</a:t>
            </a:r>
          </a:p>
        </p:txBody>
      </p:sp>
      <p:sp>
        <p:nvSpPr>
          <p:cNvPr id="3" name="Content Placeholder 2">
            <a:extLst>
              <a:ext uri="{FF2B5EF4-FFF2-40B4-BE49-F238E27FC236}">
                <a16:creationId xmlns:a16="http://schemas.microsoft.com/office/drawing/2014/main" id="{19BB3C41-8706-A249-B448-B13ADD4D691E}"/>
              </a:ext>
            </a:extLst>
          </p:cNvPr>
          <p:cNvSpPr>
            <a:spLocks noGrp="1"/>
          </p:cNvSpPr>
          <p:nvPr>
            <p:ph idx="1"/>
          </p:nvPr>
        </p:nvSpPr>
        <p:spPr>
          <a:xfrm>
            <a:off x="354440" y="2208273"/>
            <a:ext cx="10515600" cy="1431822"/>
          </a:xfrm>
        </p:spPr>
        <p:txBody>
          <a:bodyPr>
            <a:normAutofit/>
          </a:bodyPr>
          <a:lstStyle/>
          <a:p>
            <a:pPr marL="0" indent="0">
              <a:buNone/>
            </a:pPr>
            <a:r>
              <a:rPr lang="en-US" sz="3200">
                <a:latin typeface="Century Gothic" panose="020B0502020202020204" pitchFamily="34" charset="0"/>
              </a:rPr>
              <a:t>We are an equality-based school where we live by the mottos: ‘</a:t>
            </a:r>
            <a:r>
              <a:rPr lang="en-US" sz="3200" b="1">
                <a:latin typeface="Century Gothic" panose="020B0502020202020204" pitchFamily="34" charset="0"/>
              </a:rPr>
              <a:t>no child an outsider</a:t>
            </a:r>
            <a:r>
              <a:rPr lang="en-US" sz="3200">
                <a:latin typeface="Century Gothic" panose="020B0502020202020204" pitchFamily="34" charset="0"/>
              </a:rPr>
              <a:t>’ and ‘</a:t>
            </a:r>
            <a:r>
              <a:rPr lang="en-US" sz="3200" b="1">
                <a:latin typeface="Century Gothic" panose="020B0502020202020204" pitchFamily="34" charset="0"/>
              </a:rPr>
              <a:t>learn together to live together</a:t>
            </a:r>
            <a:r>
              <a:rPr lang="en-US" sz="3200">
                <a:latin typeface="Century Gothic" panose="020B0502020202020204" pitchFamily="34" charset="0"/>
              </a:rPr>
              <a:t>’. </a:t>
            </a:r>
          </a:p>
          <a:p>
            <a:pPr marL="0" indent="0">
              <a:buNone/>
            </a:pPr>
            <a:endParaRPr lang="en-US">
              <a:latin typeface="Century Gothic" panose="020B0502020202020204" pitchFamily="34" charset="0"/>
            </a:endParaRPr>
          </a:p>
        </p:txBody>
      </p:sp>
      <p:pic>
        <p:nvPicPr>
          <p:cNvPr id="1026" name="Picture 2" descr="img">
            <a:extLst>
              <a:ext uri="{FF2B5EF4-FFF2-40B4-BE49-F238E27FC236}">
                <a16:creationId xmlns:a16="http://schemas.microsoft.com/office/drawing/2014/main" id="{F612F2F6-92AF-F64A-A0F5-AC6E10A10B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2467" y="5048397"/>
            <a:ext cx="3787065" cy="143182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close-up of a black background&#10;&#10;Description automatically generated">
            <a:extLst>
              <a:ext uri="{FF2B5EF4-FFF2-40B4-BE49-F238E27FC236}">
                <a16:creationId xmlns:a16="http://schemas.microsoft.com/office/drawing/2014/main" id="{489C1847-5DD8-648D-43AE-B0D2519F2BCF}"/>
              </a:ext>
            </a:extLst>
          </p:cNvPr>
          <p:cNvPicPr>
            <a:picLocks noChangeAspect="1"/>
          </p:cNvPicPr>
          <p:nvPr/>
        </p:nvPicPr>
        <p:blipFill>
          <a:blip r:embed="rId3"/>
          <a:stretch>
            <a:fillRect/>
          </a:stretch>
        </p:blipFill>
        <p:spPr>
          <a:xfrm>
            <a:off x="9312442" y="151475"/>
            <a:ext cx="2774642" cy="765801"/>
          </a:xfrm>
          <a:prstGeom prst="rect">
            <a:avLst/>
          </a:prstGeom>
        </p:spPr>
      </p:pic>
    </p:spTree>
    <p:extLst>
      <p:ext uri="{BB962C8B-B14F-4D97-AF65-F5344CB8AC3E}">
        <p14:creationId xmlns:p14="http://schemas.microsoft.com/office/powerpoint/2010/main" val="36590829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B7E79-BBB4-5F4B-A02E-1099D013770B}"/>
              </a:ext>
            </a:extLst>
          </p:cNvPr>
          <p:cNvSpPr>
            <a:spLocks noGrp="1"/>
          </p:cNvSpPr>
          <p:nvPr>
            <p:ph type="title"/>
          </p:nvPr>
        </p:nvSpPr>
        <p:spPr>
          <a:xfrm>
            <a:off x="188495" y="213945"/>
            <a:ext cx="10515600" cy="1325563"/>
          </a:xfrm>
        </p:spPr>
        <p:txBody>
          <a:bodyPr/>
          <a:lstStyle/>
          <a:p>
            <a:r>
              <a:rPr lang="en-US" b="1">
                <a:latin typeface="Century Gothic" panose="020B0502020202020204" pitchFamily="34" charset="0"/>
              </a:rPr>
              <a:t>As an Educate Together school:</a:t>
            </a:r>
          </a:p>
        </p:txBody>
      </p:sp>
      <p:sp>
        <p:nvSpPr>
          <p:cNvPr id="3" name="Content Placeholder 2">
            <a:extLst>
              <a:ext uri="{FF2B5EF4-FFF2-40B4-BE49-F238E27FC236}">
                <a16:creationId xmlns:a16="http://schemas.microsoft.com/office/drawing/2014/main" id="{19BB3C41-8706-A249-B448-B13ADD4D691E}"/>
              </a:ext>
            </a:extLst>
          </p:cNvPr>
          <p:cNvSpPr>
            <a:spLocks noGrp="1"/>
          </p:cNvSpPr>
          <p:nvPr>
            <p:ph idx="1"/>
          </p:nvPr>
        </p:nvSpPr>
        <p:spPr>
          <a:xfrm>
            <a:off x="188494" y="1373605"/>
            <a:ext cx="11319143" cy="4767263"/>
          </a:xfrm>
        </p:spPr>
        <p:txBody>
          <a:bodyPr>
            <a:normAutofit/>
          </a:bodyPr>
          <a:lstStyle/>
          <a:p>
            <a:r>
              <a:rPr lang="en-US">
                <a:latin typeface="Century Gothic" panose="020B0502020202020204" pitchFamily="34" charset="0"/>
              </a:rPr>
              <a:t>We value all children and the unique contribution that they offer to the school.</a:t>
            </a:r>
          </a:p>
          <a:p>
            <a:r>
              <a:rPr lang="en-US">
                <a:latin typeface="Century Gothic" panose="020B0502020202020204" pitchFamily="34" charset="0"/>
              </a:rPr>
              <a:t>We believe that all children learn best when they feel safe and are happy in school.</a:t>
            </a:r>
          </a:p>
          <a:p>
            <a:r>
              <a:rPr lang="en-US">
                <a:latin typeface="Century Gothic" panose="020B0502020202020204" pitchFamily="34" charset="0"/>
              </a:rPr>
              <a:t>We believe that respect underpins all of our relationships within school and with the outside world.</a:t>
            </a:r>
          </a:p>
          <a:p>
            <a:r>
              <a:rPr lang="en-US">
                <a:latin typeface="Century Gothic" panose="020B0502020202020204" pitchFamily="34" charset="0"/>
              </a:rPr>
              <a:t>We ensure that all pupils achieve their fullest potential and are fully prepared for the next stage of learning and life.</a:t>
            </a:r>
          </a:p>
          <a:p>
            <a:endParaRPr lang="en-US">
              <a:latin typeface="Century Gothic" panose="020B0502020202020204" pitchFamily="34" charset="0"/>
            </a:endParaRPr>
          </a:p>
          <a:p>
            <a:endParaRPr lang="en-US">
              <a:latin typeface="Century Gothic" panose="020B0502020202020204" pitchFamily="34" charset="0"/>
            </a:endParaRPr>
          </a:p>
        </p:txBody>
      </p:sp>
      <p:pic>
        <p:nvPicPr>
          <p:cNvPr id="1026" name="Picture 2" descr="img">
            <a:extLst>
              <a:ext uri="{FF2B5EF4-FFF2-40B4-BE49-F238E27FC236}">
                <a16:creationId xmlns:a16="http://schemas.microsoft.com/office/drawing/2014/main" id="{F612F2F6-92AF-F64A-A0F5-AC6E10A10B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2762" y="5165375"/>
            <a:ext cx="3787065" cy="143182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close-up of a black background&#10;&#10;Description automatically generated">
            <a:extLst>
              <a:ext uri="{FF2B5EF4-FFF2-40B4-BE49-F238E27FC236}">
                <a16:creationId xmlns:a16="http://schemas.microsoft.com/office/drawing/2014/main" id="{6DDE97DA-DA3C-BC00-6F11-7FFC47413A88}"/>
              </a:ext>
            </a:extLst>
          </p:cNvPr>
          <p:cNvPicPr>
            <a:picLocks noChangeAspect="1"/>
          </p:cNvPicPr>
          <p:nvPr/>
        </p:nvPicPr>
        <p:blipFill>
          <a:blip r:embed="rId3"/>
          <a:stretch>
            <a:fillRect/>
          </a:stretch>
        </p:blipFill>
        <p:spPr>
          <a:xfrm>
            <a:off x="9312442" y="151475"/>
            <a:ext cx="2774642" cy="765801"/>
          </a:xfrm>
          <a:prstGeom prst="rect">
            <a:avLst/>
          </a:prstGeom>
        </p:spPr>
      </p:pic>
    </p:spTree>
    <p:extLst>
      <p:ext uri="{BB962C8B-B14F-4D97-AF65-F5344CB8AC3E}">
        <p14:creationId xmlns:p14="http://schemas.microsoft.com/office/powerpoint/2010/main" val="35302251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B7E79-BBB4-5F4B-A02E-1099D013770B}"/>
              </a:ext>
            </a:extLst>
          </p:cNvPr>
          <p:cNvSpPr>
            <a:spLocks noGrp="1"/>
          </p:cNvSpPr>
          <p:nvPr>
            <p:ph type="title"/>
          </p:nvPr>
        </p:nvSpPr>
        <p:spPr>
          <a:xfrm>
            <a:off x="175480" y="17502"/>
            <a:ext cx="10515600" cy="1325563"/>
          </a:xfrm>
        </p:spPr>
        <p:txBody>
          <a:bodyPr/>
          <a:lstStyle/>
          <a:p>
            <a:r>
              <a:rPr lang="en-US" b="1">
                <a:latin typeface="Century Gothic" panose="020B0502020202020204" pitchFamily="34" charset="0"/>
              </a:rPr>
              <a:t>Our Four Core Principles:</a:t>
            </a:r>
          </a:p>
        </p:txBody>
      </p:sp>
      <p:pic>
        <p:nvPicPr>
          <p:cNvPr id="5" name="Picture 4" descr="A close-up of a black background&#10;&#10;Description automatically generated">
            <a:extLst>
              <a:ext uri="{FF2B5EF4-FFF2-40B4-BE49-F238E27FC236}">
                <a16:creationId xmlns:a16="http://schemas.microsoft.com/office/drawing/2014/main" id="{E7D30AAC-85D2-63F6-5B85-6580A93C694D}"/>
              </a:ext>
            </a:extLst>
          </p:cNvPr>
          <p:cNvPicPr>
            <a:picLocks noChangeAspect="1"/>
          </p:cNvPicPr>
          <p:nvPr/>
        </p:nvPicPr>
        <p:blipFill>
          <a:blip r:embed="rId2"/>
          <a:stretch>
            <a:fillRect/>
          </a:stretch>
        </p:blipFill>
        <p:spPr>
          <a:xfrm>
            <a:off x="9312442" y="151475"/>
            <a:ext cx="2774642" cy="765801"/>
          </a:xfrm>
          <a:prstGeom prst="rect">
            <a:avLst/>
          </a:prstGeom>
        </p:spPr>
      </p:pic>
      <p:pic>
        <p:nvPicPr>
          <p:cNvPr id="8" name="Picture 2" descr="A chart of different colored squares&#10;&#10;Description automatically generated with medium confidence">
            <a:extLst>
              <a:ext uri="{FF2B5EF4-FFF2-40B4-BE49-F238E27FC236}">
                <a16:creationId xmlns:a16="http://schemas.microsoft.com/office/drawing/2014/main" id="{AD1A1533-2E25-5648-DDBC-D8D00C7D01F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121638" y="1222294"/>
            <a:ext cx="7948723" cy="5209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77086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B7E79-BBB4-5F4B-A02E-1099D013770B}"/>
              </a:ext>
            </a:extLst>
          </p:cNvPr>
          <p:cNvSpPr>
            <a:spLocks noGrp="1"/>
          </p:cNvSpPr>
          <p:nvPr>
            <p:ph type="title"/>
          </p:nvPr>
        </p:nvSpPr>
        <p:spPr>
          <a:xfrm>
            <a:off x="0" y="-263225"/>
            <a:ext cx="10515600" cy="1325563"/>
          </a:xfrm>
        </p:spPr>
        <p:txBody>
          <a:bodyPr/>
          <a:lstStyle/>
          <a:p>
            <a:r>
              <a:rPr lang="en-US" b="1">
                <a:latin typeface="Century Gothic" panose="020B0502020202020204" pitchFamily="34" charset="0"/>
              </a:rPr>
              <a:t>Our School Rules</a:t>
            </a:r>
          </a:p>
        </p:txBody>
      </p:sp>
      <p:pic>
        <p:nvPicPr>
          <p:cNvPr id="3" name="Picture 2" descr="A close-up of a black background&#10;&#10;Description automatically generated">
            <a:extLst>
              <a:ext uri="{FF2B5EF4-FFF2-40B4-BE49-F238E27FC236}">
                <a16:creationId xmlns:a16="http://schemas.microsoft.com/office/drawing/2014/main" id="{189983A3-64FA-18ED-A23A-E1D4FA5ECD65}"/>
              </a:ext>
            </a:extLst>
          </p:cNvPr>
          <p:cNvPicPr>
            <a:picLocks noChangeAspect="1"/>
          </p:cNvPicPr>
          <p:nvPr/>
        </p:nvPicPr>
        <p:blipFill>
          <a:blip r:embed="rId2"/>
          <a:stretch>
            <a:fillRect/>
          </a:stretch>
        </p:blipFill>
        <p:spPr>
          <a:xfrm>
            <a:off x="9312442" y="151475"/>
            <a:ext cx="2774642" cy="765801"/>
          </a:xfrm>
          <a:prstGeom prst="rect">
            <a:avLst/>
          </a:prstGeom>
        </p:spPr>
      </p:pic>
      <p:pic>
        <p:nvPicPr>
          <p:cNvPr id="2052" name="Picture 4" descr="Logo, company name&#10;&#10;Description automatically generated">
            <a:extLst>
              <a:ext uri="{FF2B5EF4-FFF2-40B4-BE49-F238E27FC236}">
                <a16:creationId xmlns:a16="http://schemas.microsoft.com/office/drawing/2014/main" id="{C2999521-7B1B-F7B2-508A-4521B7E83D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1092" y="917277"/>
            <a:ext cx="6525656" cy="393487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DC72F5D-42C3-7CE9-5FF2-136799A862D8}"/>
              </a:ext>
            </a:extLst>
          </p:cNvPr>
          <p:cNvSpPr txBox="1"/>
          <p:nvPr/>
        </p:nvSpPr>
        <p:spPr>
          <a:xfrm>
            <a:off x="241540" y="5150163"/>
            <a:ext cx="11845544" cy="1323439"/>
          </a:xfrm>
          <a:prstGeom prst="rect">
            <a:avLst/>
          </a:prstGeom>
          <a:noFill/>
        </p:spPr>
        <p:txBody>
          <a:bodyPr wrap="square" rtlCol="0">
            <a:spAutoFit/>
          </a:bodyPr>
          <a:lstStyle/>
          <a:p>
            <a:r>
              <a:rPr lang="en-GB" sz="2000" b="0" i="0" u="none" strike="noStrike">
                <a:solidFill>
                  <a:srgbClr val="000000"/>
                </a:solidFill>
                <a:effectLst/>
                <a:latin typeface="Century Gothic" panose="020B0502020202020204" pitchFamily="34" charset="0"/>
              </a:rPr>
              <a:t>Behaviour is communication and our job as educators is to seek to understand what a child is telling us and support them.  Only when children behave in appropriate ways can they achieve their best.</a:t>
            </a:r>
          </a:p>
          <a:p>
            <a:r>
              <a:rPr lang="en-GB" sz="2000" b="0" i="0" u="none" strike="noStrike">
                <a:solidFill>
                  <a:srgbClr val="000000"/>
                </a:solidFill>
                <a:effectLst/>
                <a:latin typeface="Century Gothic" panose="020B0502020202020204" pitchFamily="34" charset="0"/>
              </a:rPr>
              <a:t>Consistent, clear, and firm boundaries are key to promoting positive learning behaviours.  </a:t>
            </a:r>
            <a:endParaRPr lang="en-US" sz="2000"/>
          </a:p>
        </p:txBody>
      </p:sp>
    </p:spTree>
    <p:extLst>
      <p:ext uri="{BB962C8B-B14F-4D97-AF65-F5344CB8AC3E}">
        <p14:creationId xmlns:p14="http://schemas.microsoft.com/office/powerpoint/2010/main" val="34275180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B7E79-BBB4-5F4B-A02E-1099D013770B}"/>
              </a:ext>
            </a:extLst>
          </p:cNvPr>
          <p:cNvSpPr>
            <a:spLocks noGrp="1"/>
          </p:cNvSpPr>
          <p:nvPr>
            <p:ph type="title"/>
          </p:nvPr>
        </p:nvSpPr>
        <p:spPr>
          <a:xfrm>
            <a:off x="145916" y="-70109"/>
            <a:ext cx="10515600" cy="1325563"/>
          </a:xfrm>
        </p:spPr>
        <p:txBody>
          <a:bodyPr/>
          <a:lstStyle/>
          <a:p>
            <a:r>
              <a:rPr lang="en-US" b="1">
                <a:latin typeface="Century Gothic"/>
              </a:rPr>
              <a:t>The Year 6 Staff Team</a:t>
            </a:r>
          </a:p>
        </p:txBody>
      </p:sp>
      <p:pic>
        <p:nvPicPr>
          <p:cNvPr id="5" name="Picture 4" descr="A close-up of a black background&#10;&#10;Description automatically generated">
            <a:extLst>
              <a:ext uri="{FF2B5EF4-FFF2-40B4-BE49-F238E27FC236}">
                <a16:creationId xmlns:a16="http://schemas.microsoft.com/office/drawing/2014/main" id="{54F9A175-34F6-C2EF-6C39-4CD5D618ADDA}"/>
              </a:ext>
            </a:extLst>
          </p:cNvPr>
          <p:cNvPicPr>
            <a:picLocks noChangeAspect="1"/>
          </p:cNvPicPr>
          <p:nvPr/>
        </p:nvPicPr>
        <p:blipFill>
          <a:blip r:embed="rId2"/>
          <a:stretch>
            <a:fillRect/>
          </a:stretch>
        </p:blipFill>
        <p:spPr>
          <a:xfrm>
            <a:off x="8777604" y="151475"/>
            <a:ext cx="2774642" cy="765801"/>
          </a:xfrm>
          <a:prstGeom prst="rect">
            <a:avLst/>
          </a:prstGeom>
        </p:spPr>
      </p:pic>
      <p:sp>
        <p:nvSpPr>
          <p:cNvPr id="6" name="Content Placeholder 5">
            <a:extLst>
              <a:ext uri="{FF2B5EF4-FFF2-40B4-BE49-F238E27FC236}">
                <a16:creationId xmlns:a16="http://schemas.microsoft.com/office/drawing/2014/main" id="{B592F086-9FC5-0F17-833F-106CD9CB3C75}"/>
              </a:ext>
            </a:extLst>
          </p:cNvPr>
          <p:cNvSpPr>
            <a:spLocks noGrp="1"/>
          </p:cNvSpPr>
          <p:nvPr>
            <p:ph idx="1"/>
          </p:nvPr>
        </p:nvSpPr>
        <p:spPr>
          <a:xfrm>
            <a:off x="493143" y="1250530"/>
            <a:ext cx="5310997" cy="4969565"/>
          </a:xfrm>
        </p:spPr>
        <p:txBody>
          <a:bodyPr vert="horz" lIns="91440" tIns="45720" rIns="91440" bIns="45720" rtlCol="0" anchor="t">
            <a:normAutofit/>
          </a:bodyPr>
          <a:lstStyle/>
          <a:p>
            <a:pPr marL="0" indent="0">
              <a:buNone/>
            </a:pPr>
            <a:r>
              <a:rPr lang="en-GB" u="sng">
                <a:ea typeface="Calibri"/>
                <a:cs typeface="Calibri"/>
              </a:rPr>
              <a:t>Bonobo class</a:t>
            </a:r>
            <a:endParaRPr lang="en-US" u="sng"/>
          </a:p>
          <a:p>
            <a:pPr marL="0" indent="0">
              <a:buNone/>
            </a:pPr>
            <a:endParaRPr lang="en-GB">
              <a:ea typeface="Calibri"/>
              <a:cs typeface="Calibri"/>
            </a:endParaRPr>
          </a:p>
          <a:p>
            <a:pPr marL="0" indent="0">
              <a:buNone/>
            </a:pPr>
            <a:r>
              <a:rPr lang="en-GB">
                <a:ea typeface="Calibri"/>
                <a:cs typeface="Calibri"/>
              </a:rPr>
              <a:t>Gareth – Class Teacher (Mon-Thurs)</a:t>
            </a:r>
          </a:p>
          <a:p>
            <a:pPr marL="0" indent="0">
              <a:buNone/>
            </a:pPr>
            <a:r>
              <a:rPr lang="en-GB">
                <a:ea typeface="Calibri"/>
                <a:cs typeface="Calibri"/>
              </a:rPr>
              <a:t>Lisa – Deputy Head (Fri)</a:t>
            </a:r>
          </a:p>
        </p:txBody>
      </p:sp>
      <p:sp>
        <p:nvSpPr>
          <p:cNvPr id="9" name="Content Placeholder 5">
            <a:extLst>
              <a:ext uri="{FF2B5EF4-FFF2-40B4-BE49-F238E27FC236}">
                <a16:creationId xmlns:a16="http://schemas.microsoft.com/office/drawing/2014/main" id="{A90E6F77-EB28-1CE6-8D1B-EED42C289B8B}"/>
              </a:ext>
            </a:extLst>
          </p:cNvPr>
          <p:cNvSpPr txBox="1">
            <a:spLocks/>
          </p:cNvSpPr>
          <p:nvPr/>
        </p:nvSpPr>
        <p:spPr>
          <a:xfrm>
            <a:off x="5404450" y="1259156"/>
            <a:ext cx="6029864" cy="496956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u="sng">
                <a:ea typeface="Calibri"/>
                <a:cs typeface="Calibri"/>
              </a:rPr>
              <a:t>Okapi class</a:t>
            </a:r>
            <a:endParaRPr lang="en-US" u="sng"/>
          </a:p>
          <a:p>
            <a:pPr marL="0" indent="0">
              <a:buFont typeface="Arial" panose="020B0604020202020204" pitchFamily="34" charset="0"/>
              <a:buNone/>
            </a:pPr>
            <a:endParaRPr lang="en-GB">
              <a:ea typeface="Calibri"/>
              <a:cs typeface="Calibri"/>
            </a:endParaRPr>
          </a:p>
          <a:p>
            <a:pPr marL="0" indent="0">
              <a:buNone/>
            </a:pPr>
            <a:r>
              <a:rPr lang="en-GB">
                <a:ea typeface="Calibri"/>
                <a:cs typeface="Calibri"/>
              </a:rPr>
              <a:t>Natalie – Class Teacher (Term 1, Mon-Tues)</a:t>
            </a:r>
          </a:p>
          <a:p>
            <a:pPr marL="0" indent="0">
              <a:buNone/>
            </a:pPr>
            <a:r>
              <a:rPr lang="en-GB">
                <a:ea typeface="Calibri"/>
                <a:cs typeface="Calibri"/>
              </a:rPr>
              <a:t>Laurie – Class Teacher (Term 1, Weds-Fri; Term 2 onwards, Fri)</a:t>
            </a:r>
          </a:p>
          <a:p>
            <a:pPr marL="0" indent="0">
              <a:buNone/>
            </a:pPr>
            <a:r>
              <a:rPr lang="en-GB">
                <a:ea typeface="Calibri"/>
                <a:cs typeface="Calibri"/>
              </a:rPr>
              <a:t>Hana – Class Teacher (Term 2 onwards, Mon-Thurs)</a:t>
            </a:r>
          </a:p>
        </p:txBody>
      </p:sp>
      <p:pic>
        <p:nvPicPr>
          <p:cNvPr id="10" name="Picture 9" descr="A person smiling for the camera&#10;&#10;AI-generated content may be incorrect.">
            <a:extLst>
              <a:ext uri="{FF2B5EF4-FFF2-40B4-BE49-F238E27FC236}">
                <a16:creationId xmlns:a16="http://schemas.microsoft.com/office/drawing/2014/main" id="{3E0E38BF-F550-92A7-656F-FE6821B82C43}"/>
              </a:ext>
            </a:extLst>
          </p:cNvPr>
          <p:cNvPicPr>
            <a:picLocks noChangeAspect="1"/>
          </p:cNvPicPr>
          <p:nvPr/>
        </p:nvPicPr>
        <p:blipFill>
          <a:blip r:embed="rId3"/>
          <a:srcRect l="218" t="-2071" r="725" b="25000"/>
          <a:stretch>
            <a:fillRect/>
          </a:stretch>
        </p:blipFill>
        <p:spPr>
          <a:xfrm>
            <a:off x="492258" y="3751918"/>
            <a:ext cx="2115256" cy="2438074"/>
          </a:xfrm>
          <a:prstGeom prst="rect">
            <a:avLst/>
          </a:prstGeom>
        </p:spPr>
      </p:pic>
      <p:pic>
        <p:nvPicPr>
          <p:cNvPr id="11" name="Picture 10" descr="A person smiling at the camera&#10;&#10;Description automatically generated">
            <a:extLst>
              <a:ext uri="{FF2B5EF4-FFF2-40B4-BE49-F238E27FC236}">
                <a16:creationId xmlns:a16="http://schemas.microsoft.com/office/drawing/2014/main" id="{9B4AE857-9664-86E3-3645-4CEAC61DE80F}"/>
              </a:ext>
            </a:extLst>
          </p:cNvPr>
          <p:cNvPicPr>
            <a:picLocks noChangeAspect="1"/>
          </p:cNvPicPr>
          <p:nvPr/>
        </p:nvPicPr>
        <p:blipFill>
          <a:blip r:embed="rId4"/>
          <a:stretch>
            <a:fillRect/>
          </a:stretch>
        </p:blipFill>
        <p:spPr>
          <a:xfrm>
            <a:off x="10213912" y="4638082"/>
            <a:ext cx="1815243" cy="2031849"/>
          </a:xfrm>
          <a:prstGeom prst="rect">
            <a:avLst/>
          </a:prstGeom>
        </p:spPr>
      </p:pic>
      <p:pic>
        <p:nvPicPr>
          <p:cNvPr id="7" name="Picture 6" descr="A person smiling for a selfie&#10;&#10;AI-generated content may be incorrect.">
            <a:extLst>
              <a:ext uri="{FF2B5EF4-FFF2-40B4-BE49-F238E27FC236}">
                <a16:creationId xmlns:a16="http://schemas.microsoft.com/office/drawing/2014/main" id="{A38B44D2-37D1-7D56-F62B-771AD7CD205D}"/>
              </a:ext>
            </a:extLst>
          </p:cNvPr>
          <p:cNvPicPr>
            <a:picLocks noChangeAspect="1"/>
          </p:cNvPicPr>
          <p:nvPr/>
        </p:nvPicPr>
        <p:blipFill>
          <a:blip r:embed="rId5"/>
          <a:srcRect l="4721" t="18134" r="-429" b="-71"/>
          <a:stretch>
            <a:fillRect/>
          </a:stretch>
        </p:blipFill>
        <p:spPr>
          <a:xfrm>
            <a:off x="8920698" y="4534458"/>
            <a:ext cx="1293214" cy="2260921"/>
          </a:xfrm>
          <a:prstGeom prst="rect">
            <a:avLst/>
          </a:prstGeom>
        </p:spPr>
      </p:pic>
      <p:pic>
        <p:nvPicPr>
          <p:cNvPr id="4" name="Picture 3" descr="A person taking a selfie&#10;&#10;AI-generated content may be incorrect.">
            <a:extLst>
              <a:ext uri="{FF2B5EF4-FFF2-40B4-BE49-F238E27FC236}">
                <a16:creationId xmlns:a16="http://schemas.microsoft.com/office/drawing/2014/main" id="{538379EE-B286-4205-0696-7F01B396E3B7}"/>
              </a:ext>
            </a:extLst>
          </p:cNvPr>
          <p:cNvPicPr>
            <a:picLocks noChangeAspect="1"/>
          </p:cNvPicPr>
          <p:nvPr/>
        </p:nvPicPr>
        <p:blipFill>
          <a:blip r:embed="rId6"/>
          <a:srcRect t="10113" b="13214"/>
          <a:stretch>
            <a:fillRect/>
          </a:stretch>
        </p:blipFill>
        <p:spPr>
          <a:xfrm>
            <a:off x="7233299" y="4617101"/>
            <a:ext cx="1529943" cy="2052830"/>
          </a:xfrm>
          <a:prstGeom prst="rect">
            <a:avLst/>
          </a:prstGeom>
        </p:spPr>
      </p:pic>
      <p:pic>
        <p:nvPicPr>
          <p:cNvPr id="3" name="Picture 2" descr="A close-up of a person smiling&#10;&#10;AI-generated content may be incorrect.">
            <a:extLst>
              <a:ext uri="{FF2B5EF4-FFF2-40B4-BE49-F238E27FC236}">
                <a16:creationId xmlns:a16="http://schemas.microsoft.com/office/drawing/2014/main" id="{BE068D0A-FD35-6D69-89C9-08CFBF280770}"/>
              </a:ext>
            </a:extLst>
          </p:cNvPr>
          <p:cNvPicPr>
            <a:picLocks noChangeAspect="1"/>
          </p:cNvPicPr>
          <p:nvPr/>
        </p:nvPicPr>
        <p:blipFill>
          <a:blip r:embed="rId7"/>
          <a:stretch>
            <a:fillRect/>
          </a:stretch>
        </p:blipFill>
        <p:spPr>
          <a:xfrm>
            <a:off x="2607514" y="3744762"/>
            <a:ext cx="1964486" cy="2445230"/>
          </a:xfrm>
          <a:prstGeom prst="rect">
            <a:avLst/>
          </a:prstGeom>
        </p:spPr>
      </p:pic>
    </p:spTree>
    <p:extLst>
      <p:ext uri="{BB962C8B-B14F-4D97-AF65-F5344CB8AC3E}">
        <p14:creationId xmlns:p14="http://schemas.microsoft.com/office/powerpoint/2010/main" val="20161613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B7E79-BBB4-5F4B-A02E-1099D013770B}"/>
              </a:ext>
            </a:extLst>
          </p:cNvPr>
          <p:cNvSpPr>
            <a:spLocks noGrp="1"/>
          </p:cNvSpPr>
          <p:nvPr>
            <p:ph type="title"/>
          </p:nvPr>
        </p:nvSpPr>
        <p:spPr>
          <a:xfrm>
            <a:off x="175905" y="-269009"/>
            <a:ext cx="10515600" cy="1325563"/>
          </a:xfrm>
        </p:spPr>
        <p:txBody>
          <a:bodyPr>
            <a:normAutofit/>
          </a:bodyPr>
          <a:lstStyle/>
          <a:p>
            <a:r>
              <a:rPr lang="en-US" sz="4000" b="1">
                <a:latin typeface="Century Gothic" panose="020B0502020202020204" pitchFamily="34" charset="0"/>
              </a:rPr>
              <a:t>Example of weekly timetable</a:t>
            </a:r>
          </a:p>
        </p:txBody>
      </p:sp>
      <p:pic>
        <p:nvPicPr>
          <p:cNvPr id="3" name="Picture 2" descr="A close-up of a black background&#10;&#10;Description automatically generated">
            <a:extLst>
              <a:ext uri="{FF2B5EF4-FFF2-40B4-BE49-F238E27FC236}">
                <a16:creationId xmlns:a16="http://schemas.microsoft.com/office/drawing/2014/main" id="{CB0C9679-B5EB-4BAB-39E9-2F7C5892410A}"/>
              </a:ext>
            </a:extLst>
          </p:cNvPr>
          <p:cNvPicPr>
            <a:picLocks noChangeAspect="1"/>
          </p:cNvPicPr>
          <p:nvPr/>
        </p:nvPicPr>
        <p:blipFill>
          <a:blip r:embed="rId2"/>
          <a:stretch>
            <a:fillRect/>
          </a:stretch>
        </p:blipFill>
        <p:spPr>
          <a:xfrm>
            <a:off x="9312442" y="151475"/>
            <a:ext cx="2774642" cy="765801"/>
          </a:xfrm>
          <a:prstGeom prst="rect">
            <a:avLst/>
          </a:prstGeom>
        </p:spPr>
      </p:pic>
      <p:pic>
        <p:nvPicPr>
          <p:cNvPr id="4" name="Picture 3" descr="A calendar with different colored squares&#10;&#10;AI-generated content may be incorrect.">
            <a:extLst>
              <a:ext uri="{FF2B5EF4-FFF2-40B4-BE49-F238E27FC236}">
                <a16:creationId xmlns:a16="http://schemas.microsoft.com/office/drawing/2014/main" id="{33C7C91C-F4AF-3CB2-0BEB-C182A58438CD}"/>
              </a:ext>
            </a:extLst>
          </p:cNvPr>
          <p:cNvPicPr>
            <a:picLocks noChangeAspect="1"/>
          </p:cNvPicPr>
          <p:nvPr/>
        </p:nvPicPr>
        <p:blipFill>
          <a:blip r:embed="rId3"/>
          <a:stretch>
            <a:fillRect/>
          </a:stretch>
        </p:blipFill>
        <p:spPr>
          <a:xfrm>
            <a:off x="191578" y="916557"/>
            <a:ext cx="9105900" cy="5715000"/>
          </a:xfrm>
          <a:prstGeom prst="rect">
            <a:avLst/>
          </a:prstGeom>
        </p:spPr>
      </p:pic>
    </p:spTree>
    <p:extLst>
      <p:ext uri="{BB962C8B-B14F-4D97-AF65-F5344CB8AC3E}">
        <p14:creationId xmlns:p14="http://schemas.microsoft.com/office/powerpoint/2010/main" val="9918270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B7E79-BBB4-5F4B-A02E-1099D013770B}"/>
              </a:ext>
            </a:extLst>
          </p:cNvPr>
          <p:cNvSpPr>
            <a:spLocks noGrp="1"/>
          </p:cNvSpPr>
          <p:nvPr>
            <p:ph type="title"/>
          </p:nvPr>
        </p:nvSpPr>
        <p:spPr>
          <a:xfrm>
            <a:off x="175905" y="-269009"/>
            <a:ext cx="10515600" cy="1325563"/>
          </a:xfrm>
        </p:spPr>
        <p:txBody>
          <a:bodyPr>
            <a:normAutofit/>
          </a:bodyPr>
          <a:lstStyle/>
          <a:p>
            <a:r>
              <a:rPr lang="en-US" sz="4000" b="1">
                <a:latin typeface="Century Gothic"/>
              </a:rPr>
              <a:t>Term 1 topics</a:t>
            </a:r>
            <a:endParaRPr lang="en-US" sz="4000" b="1">
              <a:latin typeface="Century Gothic" panose="020B0502020202020204" pitchFamily="34" charset="0"/>
            </a:endParaRPr>
          </a:p>
        </p:txBody>
      </p:sp>
      <p:pic>
        <p:nvPicPr>
          <p:cNvPr id="3" name="Picture 2" descr="A close-up of a black background&#10;&#10;Description automatically generated">
            <a:extLst>
              <a:ext uri="{FF2B5EF4-FFF2-40B4-BE49-F238E27FC236}">
                <a16:creationId xmlns:a16="http://schemas.microsoft.com/office/drawing/2014/main" id="{CB0C9679-B5EB-4BAB-39E9-2F7C5892410A}"/>
              </a:ext>
            </a:extLst>
          </p:cNvPr>
          <p:cNvPicPr>
            <a:picLocks noChangeAspect="1"/>
          </p:cNvPicPr>
          <p:nvPr/>
        </p:nvPicPr>
        <p:blipFill>
          <a:blip r:embed="rId2"/>
          <a:stretch>
            <a:fillRect/>
          </a:stretch>
        </p:blipFill>
        <p:spPr>
          <a:xfrm>
            <a:off x="9312442" y="151475"/>
            <a:ext cx="2774642" cy="765801"/>
          </a:xfrm>
          <a:prstGeom prst="rect">
            <a:avLst/>
          </a:prstGeom>
        </p:spPr>
      </p:pic>
      <p:pic>
        <p:nvPicPr>
          <p:cNvPr id="5" name="Picture 4" descr="A screenshot of a computer&#10;&#10;AI-generated content may be incorrect.">
            <a:extLst>
              <a:ext uri="{FF2B5EF4-FFF2-40B4-BE49-F238E27FC236}">
                <a16:creationId xmlns:a16="http://schemas.microsoft.com/office/drawing/2014/main" id="{73DE748A-D566-4A77-FDBF-1D763684CF23}"/>
              </a:ext>
            </a:extLst>
          </p:cNvPr>
          <p:cNvPicPr>
            <a:picLocks noChangeAspect="1"/>
          </p:cNvPicPr>
          <p:nvPr/>
        </p:nvPicPr>
        <p:blipFill>
          <a:blip r:embed="rId3"/>
          <a:stretch>
            <a:fillRect/>
          </a:stretch>
        </p:blipFill>
        <p:spPr>
          <a:xfrm>
            <a:off x="627212" y="1057635"/>
            <a:ext cx="4496518" cy="5245938"/>
          </a:xfrm>
          <a:prstGeom prst="rect">
            <a:avLst/>
          </a:prstGeom>
        </p:spPr>
      </p:pic>
      <p:pic>
        <p:nvPicPr>
          <p:cNvPr id="7" name="Picture 6" descr="A white rectangular box with black text&#10;&#10;AI-generated content may be incorrect.">
            <a:extLst>
              <a:ext uri="{FF2B5EF4-FFF2-40B4-BE49-F238E27FC236}">
                <a16:creationId xmlns:a16="http://schemas.microsoft.com/office/drawing/2014/main" id="{59D2B46A-7E26-C199-4FFB-008C33009F08}"/>
              </a:ext>
            </a:extLst>
          </p:cNvPr>
          <p:cNvPicPr>
            <a:picLocks noChangeAspect="1"/>
          </p:cNvPicPr>
          <p:nvPr/>
        </p:nvPicPr>
        <p:blipFill>
          <a:blip r:embed="rId4"/>
          <a:stretch>
            <a:fillRect/>
          </a:stretch>
        </p:blipFill>
        <p:spPr>
          <a:xfrm>
            <a:off x="5692895" y="1716567"/>
            <a:ext cx="4659342" cy="4143734"/>
          </a:xfrm>
          <a:prstGeom prst="rect">
            <a:avLst/>
          </a:prstGeom>
        </p:spPr>
      </p:pic>
    </p:spTree>
    <p:extLst>
      <p:ext uri="{BB962C8B-B14F-4D97-AF65-F5344CB8AC3E}">
        <p14:creationId xmlns:p14="http://schemas.microsoft.com/office/powerpoint/2010/main" val="42940033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71faf65b-2cb1-4352-bdd8-04a2d7ce277f">
      <Terms xmlns="http://schemas.microsoft.com/office/infopath/2007/PartnerControls"/>
    </lcf76f155ced4ddcb4097134ff3c332f>
    <TaxCatchAll xmlns="4c0a2ed8-bdb3-4e48-bed8-196499155ea8" xsi:nil="true"/>
    <SharedWithUsers xmlns="4c0a2ed8-bdb3-4e48-bed8-196499155ea8">
      <UserInfo>
        <DisplayName>Natasha Sealy</DisplayName>
        <AccountId>13</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4896A2413A18045A14C2BAB29BAD0B3" ma:contentTypeVersion="19" ma:contentTypeDescription="Create a new document." ma:contentTypeScope="" ma:versionID="81f9b22d47fc4b30962d878da0fbe811">
  <xsd:schema xmlns:xsd="http://www.w3.org/2001/XMLSchema" xmlns:xs="http://www.w3.org/2001/XMLSchema" xmlns:p="http://schemas.microsoft.com/office/2006/metadata/properties" xmlns:ns2="71faf65b-2cb1-4352-bdd8-04a2d7ce277f" xmlns:ns3="4c0a2ed8-bdb3-4e48-bed8-196499155ea8" targetNamespace="http://schemas.microsoft.com/office/2006/metadata/properties" ma:root="true" ma:fieldsID="69d1a1c189c1f99440ac7c94b7ad226b" ns2:_="" ns3:_="">
    <xsd:import namespace="71faf65b-2cb1-4352-bdd8-04a2d7ce277f"/>
    <xsd:import namespace="4c0a2ed8-bdb3-4e48-bed8-196499155ea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faf65b-2cb1-4352-bdd8-04a2d7ce277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09459ae-8277-4de3-8c6e-43e837f8a5f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c0a2ed8-bdb3-4e48-bed8-196499155ea8"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6d720cf8-858f-4c59-9bf2-410a1371d7cc}" ma:internalName="TaxCatchAll" ma:showField="CatchAllData" ma:web="4c0a2ed8-bdb3-4e48-bed8-196499155ea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C88CDBE-F58A-464B-855B-C4C673362A1A}">
  <ds:schemaRefs>
    <ds:schemaRef ds:uri="http://schemas.microsoft.com/sharepoint/v3/contenttype/forms"/>
  </ds:schemaRefs>
</ds:datastoreItem>
</file>

<file path=customXml/itemProps2.xml><?xml version="1.0" encoding="utf-8"?>
<ds:datastoreItem xmlns:ds="http://schemas.openxmlformats.org/officeDocument/2006/customXml" ds:itemID="{49F0E9F7-57D8-427C-96AF-3BCEB5ACBDD9}">
  <ds:schemaRefs>
    <ds:schemaRef ds:uri="4c0a2ed8-bdb3-4e48-bed8-196499155ea8"/>
    <ds:schemaRef ds:uri="71faf65b-2cb1-4352-bdd8-04a2d7ce277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7FED4933-A116-4004-97B3-7DB028F92BF3}"/>
</file>

<file path=docProps/app.xml><?xml version="1.0" encoding="utf-8"?>
<Properties xmlns="http://schemas.openxmlformats.org/officeDocument/2006/extended-properties" xmlns:vt="http://schemas.openxmlformats.org/officeDocument/2006/docPropsVTypes">
  <TotalTime>0</TotalTime>
  <Words>1221</Words>
  <Application>Microsoft Office PowerPoint</Application>
  <PresentationFormat>Widescreen</PresentationFormat>
  <Paragraphs>115</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Calibri Light</vt:lpstr>
      <vt:lpstr>Century Gothic</vt:lpstr>
      <vt:lpstr>Office Theme</vt:lpstr>
      <vt:lpstr>PowerPoint Presentation</vt:lpstr>
      <vt:lpstr>Welcome</vt:lpstr>
      <vt:lpstr>As an Educate Together school:</vt:lpstr>
      <vt:lpstr>As an Educate Together school:</vt:lpstr>
      <vt:lpstr>Our Four Core Principles:</vt:lpstr>
      <vt:lpstr>Our School Rules</vt:lpstr>
      <vt:lpstr>The Year 6 Staff Team</vt:lpstr>
      <vt:lpstr>Example of weekly timetable</vt:lpstr>
      <vt:lpstr>Term 1 topics</vt:lpstr>
      <vt:lpstr> Thrive offers a whole-setting approach to supporting the right-time social and emotional development of all children and young people.</vt:lpstr>
      <vt:lpstr>Expectations in Year 6</vt:lpstr>
      <vt:lpstr>Each day children should come to school with…</vt:lpstr>
      <vt:lpstr>Assessments</vt:lpstr>
      <vt:lpstr>You can help at home with…</vt:lpstr>
      <vt:lpstr>You can help at home with…</vt:lpstr>
      <vt:lpstr>You can help at home with…</vt:lpstr>
      <vt:lpstr>PowerPoint Presentation</vt:lpstr>
      <vt:lpstr>PowerPoint Presentation</vt:lpstr>
      <vt:lpstr>You can help at home with…</vt:lpstr>
      <vt:lpstr>Secondary Schools ​</vt:lpstr>
      <vt:lpstr>Year 6 residential trip…</vt:lpstr>
      <vt:lpstr>Home-school communication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Binns</dc:creator>
  <cp:lastModifiedBy>Gareth Hunter</cp:lastModifiedBy>
  <cp:revision>1</cp:revision>
  <dcterms:created xsi:type="dcterms:W3CDTF">2020-08-28T15:35:34Z</dcterms:created>
  <dcterms:modified xsi:type="dcterms:W3CDTF">2025-07-07T13:22:11Z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0x01010054896A2413A18045A14C2BAB29BAD0B3</vt:lpwstr>
  </property>
  <property fmtid="{D5CDD505-2E9C-101B-9397-08002B2CF9AE}" pid="3" name="MediaServiceImageTags">
    <vt:lpwstr/>
  </property>
</Properties>
</file>